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8" r:id="rId2"/>
    <p:sldId id="260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1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7E9347-39F5-4296-8CBE-9FD9F6DBADC8}" type="datetimeFigureOut">
              <a:rPr lang="de-AT" smtClean="0"/>
              <a:t>19.12.2018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FFA72-0925-4947-80BE-AC6FA19A0E0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83566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6C8024-55DB-4D6B-A5B6-BA426069EA0F}" type="datetimeFigureOut">
              <a:rPr lang="de-AT" smtClean="0"/>
              <a:t>19.12.2018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9E3565-809F-4A53-9F2D-92FF30B59BDF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920956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E3565-809F-4A53-9F2D-92FF30B59BDF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636117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E3565-809F-4A53-9F2D-92FF30B59BDF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73200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4B125-D014-45F2-B2C8-1D1902611645}" type="datetime1">
              <a:rPr lang="de-AT" smtClean="0"/>
              <a:t>19.12.2018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BVH: 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CFBE-76D7-46A4-8776-4A47B7A4B23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60102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2D233-7DB9-4C3F-A36A-B3B0B5DA514C}" type="datetime1">
              <a:rPr lang="de-AT" smtClean="0"/>
              <a:t>19.12.2018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BVH: 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CFBE-76D7-46A4-8776-4A47B7A4B23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4167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0607B-06B0-4825-BB34-441CEB41004B}" type="datetime1">
              <a:rPr lang="de-AT" smtClean="0"/>
              <a:t>19.12.2018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BVH: 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CFBE-76D7-46A4-8776-4A47B7A4B23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89048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02D78-C080-4ED7-B0DD-D527C9ED3792}" type="datetime1">
              <a:rPr lang="de-AT" smtClean="0"/>
              <a:t>19.12.2018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BVH: 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CFBE-76D7-46A4-8776-4A47B7A4B23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13708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EB1C4-7C3F-4AB7-A491-F7CF2FC53377}" type="datetime1">
              <a:rPr lang="de-AT" smtClean="0"/>
              <a:t>19.12.2018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BVH: 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CFBE-76D7-46A4-8776-4A47B7A4B23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3340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FE642-E064-497E-9A89-8BE441FC9DD5}" type="datetime1">
              <a:rPr lang="de-AT" smtClean="0"/>
              <a:t>19.12.2018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BVH: 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CFBE-76D7-46A4-8776-4A47B7A4B23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08906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2CCF0-DD79-46C4-8AB7-AAFBB28D8F80}" type="datetime1">
              <a:rPr lang="de-AT" smtClean="0"/>
              <a:t>19.12.2018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BVH: </a:t>
            </a: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CFBE-76D7-46A4-8776-4A47B7A4B23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36324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6CAF4-F7A1-4196-BABC-1E34FAF2F94C}" type="datetime1">
              <a:rPr lang="de-AT" smtClean="0"/>
              <a:t>19.12.2018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BVH: 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CFBE-76D7-46A4-8776-4A47B7A4B23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70744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9292390" y="6356181"/>
            <a:ext cx="2743200" cy="365125"/>
          </a:xfrm>
        </p:spPr>
        <p:txBody>
          <a:bodyPr/>
          <a:lstStyle/>
          <a:p>
            <a:fld id="{CF5468DF-DFDD-4228-AA79-9385DBB46B75}" type="datetime1">
              <a:rPr lang="de-AT" smtClean="0"/>
              <a:t>19.12.2018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1303421" y="6356182"/>
            <a:ext cx="4114800" cy="365125"/>
          </a:xfrm>
        </p:spPr>
        <p:txBody>
          <a:bodyPr/>
          <a:lstStyle/>
          <a:p>
            <a:r>
              <a:rPr lang="de-AT"/>
              <a:t>BVH: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5891462" y="6356182"/>
            <a:ext cx="2743200" cy="365125"/>
          </a:xfrm>
        </p:spPr>
        <p:txBody>
          <a:bodyPr/>
          <a:lstStyle/>
          <a:p>
            <a:fld id="{08BACFBE-76D7-46A4-8776-4A47B7A4B23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8016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6BB77-A140-4147-8017-3A9999879E0E}" type="datetime1">
              <a:rPr lang="de-AT" smtClean="0"/>
              <a:t>19.12.2018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BVH: 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CFBE-76D7-46A4-8776-4A47B7A4B23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13543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A302D8-0F96-43E3-9AA7-7C0BB14DE383}" type="datetime1">
              <a:rPr lang="de-AT" smtClean="0"/>
              <a:t>19.12.2018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BVH: 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ACFBE-76D7-46A4-8776-4A47B7A4B23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91704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821E13-B36C-4266-BF25-28483F7E1696}" type="datetime1">
              <a:rPr lang="de-AT" smtClean="0"/>
              <a:t>19.12.2018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/>
              <a:t>BVH: 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ACFBE-76D7-46A4-8776-4A47B7A4B237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91217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12" Type="http://schemas.openxmlformats.org/officeDocument/2006/relationships/image" Target="../media/image10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9.emf"/><Relationship Id="rId5" Type="http://schemas.openxmlformats.org/officeDocument/2006/relationships/image" Target="../media/image3.JPG"/><Relationship Id="rId15" Type="http://schemas.openxmlformats.org/officeDocument/2006/relationships/image" Target="../media/image13.pn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13" Type="http://schemas.openxmlformats.org/officeDocument/2006/relationships/image" Target="../media/image13.png"/><Relationship Id="rId3" Type="http://schemas.openxmlformats.org/officeDocument/2006/relationships/image" Target="../media/image2.jpeg"/><Relationship Id="rId7" Type="http://schemas.openxmlformats.org/officeDocument/2006/relationships/image" Target="../media/image7.jpe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eg"/><Relationship Id="rId11" Type="http://schemas.openxmlformats.org/officeDocument/2006/relationships/image" Target="../media/image11.JPG"/><Relationship Id="rId5" Type="http://schemas.openxmlformats.org/officeDocument/2006/relationships/image" Target="../media/image5.jpeg"/><Relationship Id="rId10" Type="http://schemas.openxmlformats.org/officeDocument/2006/relationships/image" Target="../media/image8.jpeg"/><Relationship Id="rId4" Type="http://schemas.openxmlformats.org/officeDocument/2006/relationships/image" Target="../media/image3.JPG"/><Relationship Id="rId9" Type="http://schemas.openxmlformats.org/officeDocument/2006/relationships/image" Target="../media/image10.emf"/><Relationship Id="rId1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1A1464D4-3797-428E-A1CA-DD1A466FC9B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86" t="25057" r="9965" b="25966"/>
          <a:stretch/>
        </p:blipFill>
        <p:spPr>
          <a:xfrm>
            <a:off x="226514" y="127539"/>
            <a:ext cx="3221644" cy="730275"/>
          </a:xfrm>
          <a:prstGeom prst="rect">
            <a:avLst/>
          </a:prstGeom>
        </p:spPr>
      </p:pic>
      <p:pic>
        <p:nvPicPr>
          <p:cNvPr id="246" name="Grafik 245">
            <a:extLst>
              <a:ext uri="{FF2B5EF4-FFF2-40B4-BE49-F238E27FC236}">
                <a16:creationId xmlns:a16="http://schemas.microsoft.com/office/drawing/2014/main" id="{C8C465A2-C6DA-40B9-B24D-AEEDE9429CC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800" y="5060659"/>
            <a:ext cx="270000" cy="270000"/>
          </a:xfrm>
          <a:prstGeom prst="rect">
            <a:avLst/>
          </a:prstGeom>
        </p:spPr>
      </p:pic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9E19A5F3-902B-4C3A-A4CF-AF7692B97AED}"/>
              </a:ext>
            </a:extLst>
          </p:cNvPr>
          <p:cNvGrpSpPr/>
          <p:nvPr/>
        </p:nvGrpSpPr>
        <p:grpSpPr>
          <a:xfrm>
            <a:off x="514554" y="3403405"/>
            <a:ext cx="400649" cy="312679"/>
            <a:chOff x="514554" y="3403405"/>
            <a:chExt cx="400649" cy="312679"/>
          </a:xfrm>
        </p:grpSpPr>
        <p:pic>
          <p:nvPicPr>
            <p:cNvPr id="15" name="Grafik 14">
              <a:extLst>
                <a:ext uri="{FF2B5EF4-FFF2-40B4-BE49-F238E27FC236}">
                  <a16:creationId xmlns:a16="http://schemas.microsoft.com/office/drawing/2014/main" id="{996B5D60-B53F-4D5C-8667-AAFD4D2AE55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554" y="3403405"/>
              <a:ext cx="270000" cy="270000"/>
            </a:xfrm>
            <a:prstGeom prst="rect">
              <a:avLst/>
            </a:prstGeom>
          </p:spPr>
        </p:pic>
        <p:sp>
          <p:nvSpPr>
            <p:cNvPr id="398" name="Textfeld 397"/>
            <p:cNvSpPr txBox="1"/>
            <p:nvPr/>
          </p:nvSpPr>
          <p:spPr>
            <a:xfrm>
              <a:off x="582001" y="3500640"/>
              <a:ext cx="33320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dirty="0"/>
                <a:t>IN</a:t>
              </a:r>
              <a:endParaRPr lang="de-AT" sz="800" dirty="0"/>
            </a:p>
          </p:txBody>
        </p:sp>
      </p:grpSp>
      <p:pic>
        <p:nvPicPr>
          <p:cNvPr id="6" name="Grafik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7298" y="1330233"/>
            <a:ext cx="6410150" cy="4532716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de-DE" dirty="0"/>
              <a:t> </a:t>
            </a:r>
            <a:endParaRPr lang="de-AT" dirty="0"/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2364" y="2990322"/>
            <a:ext cx="270000" cy="270000"/>
          </a:xfrm>
          <a:prstGeom prst="rect">
            <a:avLst/>
          </a:prstGeom>
        </p:spPr>
      </p:pic>
      <p:pic>
        <p:nvPicPr>
          <p:cNvPr id="12" name="Grafik 1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4423" y="2443543"/>
            <a:ext cx="270000" cy="27000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9727" y="3448755"/>
            <a:ext cx="270000" cy="270000"/>
          </a:xfrm>
          <a:prstGeom prst="rect">
            <a:avLst/>
          </a:prstGeom>
        </p:spPr>
      </p:pic>
      <p:pic>
        <p:nvPicPr>
          <p:cNvPr id="25" name="Grafik 2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6689" y="2452921"/>
            <a:ext cx="270000" cy="270000"/>
          </a:xfrm>
          <a:prstGeom prst="rect">
            <a:avLst/>
          </a:prstGeom>
        </p:spPr>
      </p:pic>
      <p:pic>
        <p:nvPicPr>
          <p:cNvPr id="26" name="Grafik 2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3355" y="2659538"/>
            <a:ext cx="270000" cy="270000"/>
          </a:xfrm>
          <a:prstGeom prst="rect">
            <a:avLst/>
          </a:prstGeom>
        </p:spPr>
      </p:pic>
      <p:pic>
        <p:nvPicPr>
          <p:cNvPr id="42" name="Grafik 4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8168" y="5126078"/>
            <a:ext cx="270000" cy="270000"/>
          </a:xfrm>
          <a:prstGeom prst="rect">
            <a:avLst/>
          </a:prstGeom>
        </p:spPr>
      </p:pic>
      <p:pic>
        <p:nvPicPr>
          <p:cNvPr id="43" name="Grafik 4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9448" y="5117714"/>
            <a:ext cx="270000" cy="270000"/>
          </a:xfrm>
          <a:prstGeom prst="rect">
            <a:avLst/>
          </a:prstGeom>
        </p:spPr>
      </p:pic>
      <p:pic>
        <p:nvPicPr>
          <p:cNvPr id="44" name="Grafik 4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1111" y="5108886"/>
            <a:ext cx="270000" cy="270000"/>
          </a:xfrm>
          <a:prstGeom prst="rect">
            <a:avLst/>
          </a:prstGeom>
        </p:spPr>
      </p:pic>
      <p:pic>
        <p:nvPicPr>
          <p:cNvPr id="45" name="Grafik 4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7651" y="4200323"/>
            <a:ext cx="270000" cy="270000"/>
          </a:xfrm>
          <a:prstGeom prst="rect">
            <a:avLst/>
          </a:prstGeom>
        </p:spPr>
      </p:pic>
      <p:pic>
        <p:nvPicPr>
          <p:cNvPr id="46" name="Grafik 4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7651" y="3706184"/>
            <a:ext cx="270000" cy="270000"/>
          </a:xfrm>
          <a:prstGeom prst="rect">
            <a:avLst/>
          </a:prstGeom>
        </p:spPr>
      </p:pic>
      <p:pic>
        <p:nvPicPr>
          <p:cNvPr id="47" name="Grafik 4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9687" y="1886907"/>
            <a:ext cx="270000" cy="270000"/>
          </a:xfrm>
          <a:prstGeom prst="rect">
            <a:avLst/>
          </a:prstGeom>
        </p:spPr>
      </p:pic>
      <p:pic>
        <p:nvPicPr>
          <p:cNvPr id="60" name="Grafik 5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8168" y="1970469"/>
            <a:ext cx="270000" cy="270000"/>
          </a:xfrm>
          <a:prstGeom prst="rect">
            <a:avLst/>
          </a:prstGeom>
        </p:spPr>
      </p:pic>
      <p:pic>
        <p:nvPicPr>
          <p:cNvPr id="61" name="Grafik 6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6964" y="4050113"/>
            <a:ext cx="270000" cy="270000"/>
          </a:xfrm>
          <a:prstGeom prst="rect">
            <a:avLst/>
          </a:prstGeom>
        </p:spPr>
      </p:pic>
      <p:pic>
        <p:nvPicPr>
          <p:cNvPr id="62" name="Grafik 6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046" y="2848543"/>
            <a:ext cx="270000" cy="270000"/>
          </a:xfrm>
          <a:prstGeom prst="rect">
            <a:avLst/>
          </a:prstGeom>
        </p:spPr>
      </p:pic>
      <p:pic>
        <p:nvPicPr>
          <p:cNvPr id="63" name="Grafik 6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2187" y="1920581"/>
            <a:ext cx="270000" cy="270000"/>
          </a:xfrm>
          <a:prstGeom prst="rect">
            <a:avLst/>
          </a:prstGeom>
        </p:spPr>
      </p:pic>
      <p:sp>
        <p:nvSpPr>
          <p:cNvPr id="87" name="Textfeld 86"/>
          <p:cNvSpPr txBox="1"/>
          <p:nvPr/>
        </p:nvSpPr>
        <p:spPr>
          <a:xfrm>
            <a:off x="4647087" y="22686"/>
            <a:ext cx="3968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ERDGESCHOSS</a:t>
            </a:r>
            <a:endParaRPr lang="de-A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7" name="Grafik 6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7154" y="2848543"/>
            <a:ext cx="270000" cy="270000"/>
          </a:xfrm>
          <a:prstGeom prst="rect">
            <a:avLst/>
          </a:prstGeom>
        </p:spPr>
      </p:pic>
      <p:pic>
        <p:nvPicPr>
          <p:cNvPr id="69" name="Grafik 6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8896" y="2662073"/>
            <a:ext cx="270000" cy="270000"/>
          </a:xfrm>
          <a:prstGeom prst="rect">
            <a:avLst/>
          </a:prstGeom>
        </p:spPr>
      </p:pic>
      <p:pic>
        <p:nvPicPr>
          <p:cNvPr id="70" name="Grafik 6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7099" y="2419234"/>
            <a:ext cx="270000" cy="270000"/>
          </a:xfrm>
          <a:prstGeom prst="rect">
            <a:avLst/>
          </a:prstGeom>
        </p:spPr>
      </p:pic>
      <p:pic>
        <p:nvPicPr>
          <p:cNvPr id="71" name="Grafik 7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8530" y="2412249"/>
            <a:ext cx="270000" cy="270000"/>
          </a:xfrm>
          <a:prstGeom prst="rect">
            <a:avLst/>
          </a:prstGeom>
        </p:spPr>
      </p:pic>
      <p:pic>
        <p:nvPicPr>
          <p:cNvPr id="106" name="Grafik 10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723" y="3946623"/>
            <a:ext cx="270000" cy="270000"/>
          </a:xfrm>
          <a:prstGeom prst="rect">
            <a:avLst/>
          </a:prstGeom>
        </p:spPr>
      </p:pic>
      <p:pic>
        <p:nvPicPr>
          <p:cNvPr id="107" name="Grafik 10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5926" y="4397234"/>
            <a:ext cx="270000" cy="270000"/>
          </a:xfrm>
          <a:prstGeom prst="rect">
            <a:avLst/>
          </a:prstGeom>
        </p:spPr>
      </p:pic>
      <p:pic>
        <p:nvPicPr>
          <p:cNvPr id="118" name="Grafik 11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0786" y="4823967"/>
            <a:ext cx="270000" cy="270000"/>
          </a:xfrm>
          <a:prstGeom prst="rect">
            <a:avLst/>
          </a:prstGeom>
        </p:spPr>
      </p:pic>
      <p:pic>
        <p:nvPicPr>
          <p:cNvPr id="119" name="Grafik 11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6346" y="2271314"/>
            <a:ext cx="270000" cy="270000"/>
          </a:xfrm>
          <a:prstGeom prst="rect">
            <a:avLst/>
          </a:prstGeom>
        </p:spPr>
      </p:pic>
      <p:pic>
        <p:nvPicPr>
          <p:cNvPr id="120" name="Grafik 11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7157" y="4083447"/>
            <a:ext cx="270000" cy="270000"/>
          </a:xfrm>
          <a:prstGeom prst="rect">
            <a:avLst/>
          </a:prstGeom>
        </p:spPr>
      </p:pic>
      <p:pic>
        <p:nvPicPr>
          <p:cNvPr id="121" name="Grafik 12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3311" y="3560466"/>
            <a:ext cx="270000" cy="270000"/>
          </a:xfrm>
          <a:prstGeom prst="rect">
            <a:avLst/>
          </a:prstGeom>
        </p:spPr>
      </p:pic>
      <p:pic>
        <p:nvPicPr>
          <p:cNvPr id="122" name="Grafik 12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0134" y="3118543"/>
            <a:ext cx="270000" cy="270000"/>
          </a:xfrm>
          <a:prstGeom prst="rect">
            <a:avLst/>
          </a:prstGeom>
        </p:spPr>
      </p:pic>
      <p:pic>
        <p:nvPicPr>
          <p:cNvPr id="130" name="Grafik 12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2099" y="3990506"/>
            <a:ext cx="270000" cy="270000"/>
          </a:xfrm>
          <a:prstGeom prst="rect">
            <a:avLst/>
          </a:prstGeom>
        </p:spPr>
      </p:pic>
      <p:pic>
        <p:nvPicPr>
          <p:cNvPr id="131" name="Grafik 13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9743" y="3362834"/>
            <a:ext cx="270000" cy="270000"/>
          </a:xfrm>
          <a:prstGeom prst="rect">
            <a:avLst/>
          </a:prstGeom>
        </p:spPr>
      </p:pic>
      <p:pic>
        <p:nvPicPr>
          <p:cNvPr id="132" name="Grafik 13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2981" y="3855506"/>
            <a:ext cx="270000" cy="270000"/>
          </a:xfrm>
          <a:prstGeom prst="rect">
            <a:avLst/>
          </a:prstGeom>
        </p:spPr>
      </p:pic>
      <p:pic>
        <p:nvPicPr>
          <p:cNvPr id="133" name="Grafik 13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8603" y="3260322"/>
            <a:ext cx="270000" cy="270000"/>
          </a:xfrm>
          <a:prstGeom prst="rect">
            <a:avLst/>
          </a:prstGeom>
        </p:spPr>
      </p:pic>
      <p:pic>
        <p:nvPicPr>
          <p:cNvPr id="134" name="Grafik 13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1977" y="3946623"/>
            <a:ext cx="270000" cy="270000"/>
          </a:xfrm>
          <a:prstGeom prst="rect">
            <a:avLst/>
          </a:prstGeom>
        </p:spPr>
      </p:pic>
      <p:pic>
        <p:nvPicPr>
          <p:cNvPr id="135" name="Grafik 13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2611" y="4324503"/>
            <a:ext cx="270000" cy="270000"/>
          </a:xfrm>
          <a:prstGeom prst="rect">
            <a:avLst/>
          </a:prstGeom>
        </p:spPr>
      </p:pic>
      <p:pic>
        <p:nvPicPr>
          <p:cNvPr id="139" name="Grafik 13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092" y="4505575"/>
            <a:ext cx="270000" cy="270000"/>
          </a:xfrm>
          <a:prstGeom prst="rect">
            <a:avLst/>
          </a:prstGeom>
        </p:spPr>
      </p:pic>
      <p:pic>
        <p:nvPicPr>
          <p:cNvPr id="140" name="Grafik 13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022" y="5073123"/>
            <a:ext cx="270000" cy="270000"/>
          </a:xfrm>
          <a:prstGeom prst="rect">
            <a:avLst/>
          </a:prstGeom>
        </p:spPr>
      </p:pic>
      <p:pic>
        <p:nvPicPr>
          <p:cNvPr id="141" name="Grafik 140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015" y="1042025"/>
            <a:ext cx="270000" cy="270000"/>
          </a:xfrm>
          <a:prstGeom prst="rect">
            <a:avLst/>
          </a:prstGeom>
        </p:spPr>
      </p:pic>
      <p:pic>
        <p:nvPicPr>
          <p:cNvPr id="143" name="Grafik 14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015" y="2855322"/>
            <a:ext cx="270000" cy="270000"/>
          </a:xfrm>
          <a:prstGeom prst="rect">
            <a:avLst/>
          </a:prstGeom>
        </p:spPr>
      </p:pic>
      <p:sp>
        <p:nvSpPr>
          <p:cNvPr id="149" name="Textfeld 148"/>
          <p:cNvSpPr txBox="1"/>
          <p:nvPr/>
        </p:nvSpPr>
        <p:spPr>
          <a:xfrm>
            <a:off x="226514" y="3689514"/>
            <a:ext cx="8470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Eingang IO</a:t>
            </a:r>
            <a:endParaRPr lang="de-AT" sz="1200" dirty="0"/>
          </a:p>
        </p:txBody>
      </p:sp>
      <p:sp>
        <p:nvSpPr>
          <p:cNvPr id="150" name="Textfeld 149"/>
          <p:cNvSpPr txBox="1"/>
          <p:nvPr/>
        </p:nvSpPr>
        <p:spPr>
          <a:xfrm>
            <a:off x="209435" y="1270330"/>
            <a:ext cx="9569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Beschattung</a:t>
            </a:r>
            <a:endParaRPr lang="de-AT" sz="1200" dirty="0"/>
          </a:p>
        </p:txBody>
      </p:sp>
      <p:sp>
        <p:nvSpPr>
          <p:cNvPr id="151" name="Textfeld 150"/>
          <p:cNvSpPr txBox="1"/>
          <p:nvPr/>
        </p:nvSpPr>
        <p:spPr>
          <a:xfrm>
            <a:off x="190408" y="5341942"/>
            <a:ext cx="9284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Beschallung</a:t>
            </a:r>
            <a:endParaRPr lang="de-AT" sz="1200" dirty="0"/>
          </a:p>
        </p:txBody>
      </p:sp>
      <p:sp>
        <p:nvSpPr>
          <p:cNvPr id="152" name="Textfeld 151"/>
          <p:cNvSpPr txBox="1"/>
          <p:nvPr/>
        </p:nvSpPr>
        <p:spPr>
          <a:xfrm>
            <a:off x="154509" y="4785259"/>
            <a:ext cx="10782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Alarmkontakt</a:t>
            </a:r>
            <a:endParaRPr lang="de-AT" sz="1200" dirty="0"/>
          </a:p>
        </p:txBody>
      </p:sp>
      <p:sp>
        <p:nvSpPr>
          <p:cNvPr id="180" name="Textfeld 179"/>
          <p:cNvSpPr txBox="1"/>
          <p:nvPr/>
        </p:nvSpPr>
        <p:spPr>
          <a:xfrm>
            <a:off x="157109" y="5931536"/>
            <a:ext cx="10467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Wetterstation</a:t>
            </a:r>
            <a:endParaRPr lang="de-AT" sz="1200" dirty="0"/>
          </a:p>
        </p:txBody>
      </p:sp>
      <p:sp>
        <p:nvSpPr>
          <p:cNvPr id="181" name="Textfeld 180"/>
          <p:cNvSpPr txBox="1"/>
          <p:nvPr/>
        </p:nvSpPr>
        <p:spPr>
          <a:xfrm>
            <a:off x="289747" y="6533348"/>
            <a:ext cx="8137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IP Kamera</a:t>
            </a:r>
            <a:endParaRPr lang="de-AT" sz="1200" dirty="0"/>
          </a:p>
        </p:txBody>
      </p:sp>
      <p:pic>
        <p:nvPicPr>
          <p:cNvPr id="182" name="Grafik 18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5400000">
            <a:off x="524201" y="6186384"/>
            <a:ext cx="260872" cy="360000"/>
          </a:xfrm>
          <a:prstGeom prst="rect">
            <a:avLst/>
          </a:prstGeom>
        </p:spPr>
      </p:pic>
      <p:pic>
        <p:nvPicPr>
          <p:cNvPr id="183" name="Grafik 18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72726" y="5597198"/>
            <a:ext cx="342731" cy="368300"/>
          </a:xfrm>
          <a:prstGeom prst="rect">
            <a:avLst/>
          </a:prstGeom>
        </p:spPr>
      </p:pic>
      <p:sp>
        <p:nvSpPr>
          <p:cNvPr id="184" name="Textfeld 183"/>
          <p:cNvSpPr txBox="1"/>
          <p:nvPr/>
        </p:nvSpPr>
        <p:spPr>
          <a:xfrm>
            <a:off x="-27091" y="3107430"/>
            <a:ext cx="1415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Einzelraumregelung</a:t>
            </a:r>
            <a:endParaRPr lang="de-AT" sz="1200" dirty="0"/>
          </a:p>
        </p:txBody>
      </p:sp>
      <p:pic>
        <p:nvPicPr>
          <p:cNvPr id="185" name="Grafik 18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311" y="1602816"/>
            <a:ext cx="270000" cy="270000"/>
          </a:xfrm>
          <a:prstGeom prst="rect">
            <a:avLst/>
          </a:prstGeom>
        </p:spPr>
      </p:pic>
      <p:sp>
        <p:nvSpPr>
          <p:cNvPr id="193" name="Textfeld 192"/>
          <p:cNvSpPr txBox="1"/>
          <p:nvPr/>
        </p:nvSpPr>
        <p:spPr>
          <a:xfrm>
            <a:off x="197874" y="2552070"/>
            <a:ext cx="8558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err="1"/>
              <a:t>Dimmkreis</a:t>
            </a:r>
            <a:endParaRPr lang="de-AT" sz="1200" dirty="0"/>
          </a:p>
        </p:txBody>
      </p:sp>
      <p:sp>
        <p:nvSpPr>
          <p:cNvPr id="195" name="Textfeld 194"/>
          <p:cNvSpPr txBox="1"/>
          <p:nvPr/>
        </p:nvSpPr>
        <p:spPr>
          <a:xfrm>
            <a:off x="216394" y="4216943"/>
            <a:ext cx="8871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Ausgang IO</a:t>
            </a:r>
            <a:endParaRPr lang="de-AT" sz="1200" dirty="0"/>
          </a:p>
        </p:txBody>
      </p:sp>
      <p:sp>
        <p:nvSpPr>
          <p:cNvPr id="234" name="Textfeld 233"/>
          <p:cNvSpPr txBox="1"/>
          <p:nvPr/>
        </p:nvSpPr>
        <p:spPr>
          <a:xfrm>
            <a:off x="36744" y="1835674"/>
            <a:ext cx="13209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Beleuchtungskreis</a:t>
            </a:r>
            <a:endParaRPr lang="de-AT" sz="1200" dirty="0"/>
          </a:p>
        </p:txBody>
      </p:sp>
      <p:grpSp>
        <p:nvGrpSpPr>
          <p:cNvPr id="323" name="Gruppieren 322"/>
          <p:cNvGrpSpPr/>
          <p:nvPr/>
        </p:nvGrpSpPr>
        <p:grpSpPr>
          <a:xfrm>
            <a:off x="462633" y="2110133"/>
            <a:ext cx="314598" cy="409486"/>
            <a:chOff x="1638398" y="2107133"/>
            <a:chExt cx="314598" cy="409486"/>
          </a:xfrm>
        </p:grpSpPr>
        <p:pic>
          <p:nvPicPr>
            <p:cNvPr id="324" name="Grafik 323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2996" y="2107133"/>
              <a:ext cx="270000" cy="270000"/>
            </a:xfrm>
            <a:prstGeom prst="rect">
              <a:avLst/>
            </a:prstGeom>
          </p:spPr>
        </p:pic>
        <p:sp>
          <p:nvSpPr>
            <p:cNvPr id="325" name="Rechtwinkliges Dreieck 324"/>
            <p:cNvSpPr/>
            <p:nvPr/>
          </p:nvSpPr>
          <p:spPr>
            <a:xfrm rot="16200000">
              <a:off x="1729288" y="2305475"/>
              <a:ext cx="120254" cy="302033"/>
            </a:xfrm>
            <a:prstGeom prst="rtTriangle">
              <a:avLst/>
            </a:prstGeom>
            <a:solidFill>
              <a:srgbClr val="FECC00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20" name="Gruppieren 19">
            <a:extLst>
              <a:ext uri="{FF2B5EF4-FFF2-40B4-BE49-F238E27FC236}">
                <a16:creationId xmlns:a16="http://schemas.microsoft.com/office/drawing/2014/main" id="{7DD833D0-2D67-423A-9635-6BE83AC6A0A4}"/>
              </a:ext>
            </a:extLst>
          </p:cNvPr>
          <p:cNvGrpSpPr/>
          <p:nvPr/>
        </p:nvGrpSpPr>
        <p:grpSpPr>
          <a:xfrm>
            <a:off x="510022" y="3951434"/>
            <a:ext cx="376984" cy="325077"/>
            <a:chOff x="510022" y="3951434"/>
            <a:chExt cx="376984" cy="325077"/>
          </a:xfrm>
        </p:grpSpPr>
        <p:pic>
          <p:nvPicPr>
            <p:cNvPr id="13" name="Grafik 12">
              <a:extLst>
                <a:ext uri="{FF2B5EF4-FFF2-40B4-BE49-F238E27FC236}">
                  <a16:creationId xmlns:a16="http://schemas.microsoft.com/office/drawing/2014/main" id="{494D0A7C-7503-4C7F-AB14-FD2108B4F4EB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0022" y="3951434"/>
              <a:ext cx="270000" cy="280589"/>
            </a:xfrm>
            <a:prstGeom prst="rect">
              <a:avLst/>
            </a:prstGeom>
          </p:spPr>
        </p:pic>
        <p:sp>
          <p:nvSpPr>
            <p:cNvPr id="453" name="Textfeld 452"/>
            <p:cNvSpPr txBox="1">
              <a:spLocks noChangeAspect="1"/>
            </p:cNvSpPr>
            <p:nvPr/>
          </p:nvSpPr>
          <p:spPr>
            <a:xfrm>
              <a:off x="514553" y="4061067"/>
              <a:ext cx="3724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dirty="0"/>
                <a:t>OUT</a:t>
              </a:r>
              <a:endParaRPr lang="de-AT" sz="800" dirty="0"/>
            </a:p>
          </p:txBody>
        </p:sp>
      </p:grp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9144000" y="6314258"/>
            <a:ext cx="2743200" cy="365125"/>
          </a:xfrm>
        </p:spPr>
        <p:txBody>
          <a:bodyPr/>
          <a:lstStyle/>
          <a:p>
            <a:fld id="{F0C2C5DD-60D8-4F39-84D5-4D3554C39F31}" type="datetime1">
              <a:rPr lang="de-AT" smtClean="0"/>
              <a:t>19.12.2018</a:t>
            </a:fld>
            <a:endParaRPr lang="de-AT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BVH: </a:t>
            </a:r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F60C947A-21A4-4F4D-8F38-A122EE9F45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1026" name="Bild 2" descr="image002">
            <a:extLst>
              <a:ext uri="{FF2B5EF4-FFF2-40B4-BE49-F238E27FC236}">
                <a16:creationId xmlns:a16="http://schemas.microsoft.com/office/drawing/2014/main" id="{25C30CAD-2BAF-4F72-B7A6-5261DAFC3B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2243" y="1042025"/>
            <a:ext cx="270000" cy="2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Bild 1" descr="image001">
            <a:extLst>
              <a:ext uri="{FF2B5EF4-FFF2-40B4-BE49-F238E27FC236}">
                <a16:creationId xmlns:a16="http://schemas.microsoft.com/office/drawing/2014/main" id="{5556180B-3B35-489B-B2B8-76C8EA1F84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362" y="1602816"/>
            <a:ext cx="270000" cy="2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6" name="Textfeld 365">
            <a:extLst>
              <a:ext uri="{FF2B5EF4-FFF2-40B4-BE49-F238E27FC236}">
                <a16:creationId xmlns:a16="http://schemas.microsoft.com/office/drawing/2014/main" id="{D74CC039-D00C-48CD-8496-E76D8278D363}"/>
              </a:ext>
            </a:extLst>
          </p:cNvPr>
          <p:cNvSpPr txBox="1"/>
          <p:nvPr/>
        </p:nvSpPr>
        <p:spPr>
          <a:xfrm>
            <a:off x="1365992" y="1267669"/>
            <a:ext cx="10197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Sprechanlage</a:t>
            </a:r>
            <a:endParaRPr lang="de-AT" sz="1200" dirty="0"/>
          </a:p>
        </p:txBody>
      </p:sp>
      <p:sp>
        <p:nvSpPr>
          <p:cNvPr id="367" name="Textfeld 366">
            <a:extLst>
              <a:ext uri="{FF2B5EF4-FFF2-40B4-BE49-F238E27FC236}">
                <a16:creationId xmlns:a16="http://schemas.microsoft.com/office/drawing/2014/main" id="{EA618E1F-150E-4A92-88DD-82E39935BE7E}"/>
              </a:ext>
            </a:extLst>
          </p:cNvPr>
          <p:cNvSpPr txBox="1"/>
          <p:nvPr/>
        </p:nvSpPr>
        <p:spPr>
          <a:xfrm>
            <a:off x="1363331" y="1829338"/>
            <a:ext cx="1072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Zutrittssystem</a:t>
            </a:r>
            <a:endParaRPr lang="de-AT" sz="1200" dirty="0"/>
          </a:p>
        </p:txBody>
      </p:sp>
      <p:pic>
        <p:nvPicPr>
          <p:cNvPr id="371" name="Grafik 370">
            <a:extLst>
              <a:ext uri="{FF2B5EF4-FFF2-40B4-BE49-F238E27FC236}">
                <a16:creationId xmlns:a16="http://schemas.microsoft.com/office/drawing/2014/main" id="{8B37EFA0-EE76-4F7F-81D6-77029EAD5B4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781" y="1034980"/>
            <a:ext cx="270000" cy="270000"/>
          </a:xfrm>
          <a:prstGeom prst="rect">
            <a:avLst/>
          </a:prstGeom>
        </p:spPr>
      </p:pic>
      <p:pic>
        <p:nvPicPr>
          <p:cNvPr id="372" name="Grafik 371">
            <a:extLst>
              <a:ext uri="{FF2B5EF4-FFF2-40B4-BE49-F238E27FC236}">
                <a16:creationId xmlns:a16="http://schemas.microsoft.com/office/drawing/2014/main" id="{B931B804-4848-4D02-8FA6-343A300DD36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231" y="1037221"/>
            <a:ext cx="270000" cy="270000"/>
          </a:xfrm>
          <a:prstGeom prst="rect">
            <a:avLst/>
          </a:prstGeom>
        </p:spPr>
      </p:pic>
      <p:pic>
        <p:nvPicPr>
          <p:cNvPr id="373" name="Grafik 372">
            <a:extLst>
              <a:ext uri="{FF2B5EF4-FFF2-40B4-BE49-F238E27FC236}">
                <a16:creationId xmlns:a16="http://schemas.microsoft.com/office/drawing/2014/main" id="{B4CAB84D-9ACA-4550-A191-8B3FD5F4A20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785" y="1028419"/>
            <a:ext cx="270000" cy="270000"/>
          </a:xfrm>
          <a:prstGeom prst="rect">
            <a:avLst/>
          </a:prstGeom>
        </p:spPr>
      </p:pic>
      <p:pic>
        <p:nvPicPr>
          <p:cNvPr id="374" name="Grafik 373">
            <a:extLst>
              <a:ext uri="{FF2B5EF4-FFF2-40B4-BE49-F238E27FC236}">
                <a16:creationId xmlns:a16="http://schemas.microsoft.com/office/drawing/2014/main" id="{041DD57C-464B-4990-A577-D58F42768DA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47" y="1022190"/>
            <a:ext cx="270000" cy="270000"/>
          </a:xfrm>
          <a:prstGeom prst="rect">
            <a:avLst/>
          </a:prstGeom>
        </p:spPr>
      </p:pic>
      <p:pic>
        <p:nvPicPr>
          <p:cNvPr id="375" name="Grafik 374">
            <a:extLst>
              <a:ext uri="{FF2B5EF4-FFF2-40B4-BE49-F238E27FC236}">
                <a16:creationId xmlns:a16="http://schemas.microsoft.com/office/drawing/2014/main" id="{34AA8139-C8AD-4DAD-9D20-1A4AA8355DF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47" y="1023990"/>
            <a:ext cx="270000" cy="270000"/>
          </a:xfrm>
          <a:prstGeom prst="rect">
            <a:avLst/>
          </a:prstGeom>
        </p:spPr>
      </p:pic>
      <p:pic>
        <p:nvPicPr>
          <p:cNvPr id="376" name="Grafik 375">
            <a:extLst>
              <a:ext uri="{FF2B5EF4-FFF2-40B4-BE49-F238E27FC236}">
                <a16:creationId xmlns:a16="http://schemas.microsoft.com/office/drawing/2014/main" id="{F009E6D5-D321-4E78-9A59-0A9267156DA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781" y="1032848"/>
            <a:ext cx="270000" cy="270000"/>
          </a:xfrm>
          <a:prstGeom prst="rect">
            <a:avLst/>
          </a:prstGeom>
        </p:spPr>
      </p:pic>
      <p:pic>
        <p:nvPicPr>
          <p:cNvPr id="377" name="Grafik 376">
            <a:extLst>
              <a:ext uri="{FF2B5EF4-FFF2-40B4-BE49-F238E27FC236}">
                <a16:creationId xmlns:a16="http://schemas.microsoft.com/office/drawing/2014/main" id="{185F7FFF-3F6C-47C4-8FF5-ABD907EBC3C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284" y="1042254"/>
            <a:ext cx="270000" cy="270000"/>
          </a:xfrm>
          <a:prstGeom prst="rect">
            <a:avLst/>
          </a:prstGeom>
        </p:spPr>
      </p:pic>
      <p:pic>
        <p:nvPicPr>
          <p:cNvPr id="378" name="Grafik 377">
            <a:extLst>
              <a:ext uri="{FF2B5EF4-FFF2-40B4-BE49-F238E27FC236}">
                <a16:creationId xmlns:a16="http://schemas.microsoft.com/office/drawing/2014/main" id="{4510518C-7C58-4162-A6F2-C8F8159D062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173" y="1027558"/>
            <a:ext cx="270000" cy="270000"/>
          </a:xfrm>
          <a:prstGeom prst="rect">
            <a:avLst/>
          </a:prstGeom>
        </p:spPr>
      </p:pic>
      <p:pic>
        <p:nvPicPr>
          <p:cNvPr id="379" name="Grafik 378">
            <a:extLst>
              <a:ext uri="{FF2B5EF4-FFF2-40B4-BE49-F238E27FC236}">
                <a16:creationId xmlns:a16="http://schemas.microsoft.com/office/drawing/2014/main" id="{207994C6-6D90-4626-AB4A-FE0AC61228A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785" y="1020221"/>
            <a:ext cx="270000" cy="270000"/>
          </a:xfrm>
          <a:prstGeom prst="rect">
            <a:avLst/>
          </a:prstGeom>
        </p:spPr>
      </p:pic>
      <p:pic>
        <p:nvPicPr>
          <p:cNvPr id="380" name="Grafik 379">
            <a:extLst>
              <a:ext uri="{FF2B5EF4-FFF2-40B4-BE49-F238E27FC236}">
                <a16:creationId xmlns:a16="http://schemas.microsoft.com/office/drawing/2014/main" id="{5291C41E-5893-4BDA-ACF6-2DF267B3670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674" y="1022621"/>
            <a:ext cx="270000" cy="270000"/>
          </a:xfrm>
          <a:prstGeom prst="rect">
            <a:avLst/>
          </a:prstGeom>
        </p:spPr>
      </p:pic>
      <p:pic>
        <p:nvPicPr>
          <p:cNvPr id="381" name="Bild 2" descr="image002">
            <a:extLst>
              <a:ext uri="{FF2B5EF4-FFF2-40B4-BE49-F238E27FC236}">
                <a16:creationId xmlns:a16="http://schemas.microsoft.com/office/drawing/2014/main" id="{6757255F-7377-4F04-B902-14F9C484DE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362" y="1042025"/>
            <a:ext cx="270000" cy="2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2" name="Bild 2" descr="image002">
            <a:extLst>
              <a:ext uri="{FF2B5EF4-FFF2-40B4-BE49-F238E27FC236}">
                <a16:creationId xmlns:a16="http://schemas.microsoft.com/office/drawing/2014/main" id="{D9AE70BB-05DA-4916-AD6B-B3E6C31A69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362" y="1028419"/>
            <a:ext cx="270000" cy="2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3" name="Bild 1" descr="image001">
            <a:extLst>
              <a:ext uri="{FF2B5EF4-FFF2-40B4-BE49-F238E27FC236}">
                <a16:creationId xmlns:a16="http://schemas.microsoft.com/office/drawing/2014/main" id="{E883ADC5-279F-4634-BEA8-33DB6B8CF2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8381" y="1596498"/>
            <a:ext cx="270000" cy="2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6" name="Bild 1" descr="image001">
            <a:extLst>
              <a:ext uri="{FF2B5EF4-FFF2-40B4-BE49-F238E27FC236}">
                <a16:creationId xmlns:a16="http://schemas.microsoft.com/office/drawing/2014/main" id="{E329A3D2-25D3-4D77-966B-715248C031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362" y="1602816"/>
            <a:ext cx="270000" cy="2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7" name="Bild 1" descr="image001">
            <a:extLst>
              <a:ext uri="{FF2B5EF4-FFF2-40B4-BE49-F238E27FC236}">
                <a16:creationId xmlns:a16="http://schemas.microsoft.com/office/drawing/2014/main" id="{C1A4B715-A29E-41D7-92E5-1032168707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362" y="1602816"/>
            <a:ext cx="270000" cy="2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8" name="Grafik 427">
            <a:extLst>
              <a:ext uri="{FF2B5EF4-FFF2-40B4-BE49-F238E27FC236}">
                <a16:creationId xmlns:a16="http://schemas.microsoft.com/office/drawing/2014/main" id="{2C1A24CB-4CD1-4546-8A1D-77A15AB2A8BD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284" y="1604858"/>
            <a:ext cx="270000" cy="270000"/>
          </a:xfrm>
          <a:prstGeom prst="rect">
            <a:avLst/>
          </a:prstGeom>
        </p:spPr>
      </p:pic>
      <p:pic>
        <p:nvPicPr>
          <p:cNvPr id="429" name="Grafik 428">
            <a:extLst>
              <a:ext uri="{FF2B5EF4-FFF2-40B4-BE49-F238E27FC236}">
                <a16:creationId xmlns:a16="http://schemas.microsoft.com/office/drawing/2014/main" id="{E70AF231-480B-4307-9425-21857AA6460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173" y="1613752"/>
            <a:ext cx="270000" cy="270000"/>
          </a:xfrm>
          <a:prstGeom prst="rect">
            <a:avLst/>
          </a:prstGeom>
        </p:spPr>
      </p:pic>
      <p:pic>
        <p:nvPicPr>
          <p:cNvPr id="430" name="Grafik 429">
            <a:extLst>
              <a:ext uri="{FF2B5EF4-FFF2-40B4-BE49-F238E27FC236}">
                <a16:creationId xmlns:a16="http://schemas.microsoft.com/office/drawing/2014/main" id="{9550EC96-0AC8-4A36-B619-2D56AC299F1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146" y="1607658"/>
            <a:ext cx="270000" cy="270000"/>
          </a:xfrm>
          <a:prstGeom prst="rect">
            <a:avLst/>
          </a:prstGeom>
        </p:spPr>
      </p:pic>
      <p:pic>
        <p:nvPicPr>
          <p:cNvPr id="431" name="Grafik 430">
            <a:extLst>
              <a:ext uri="{FF2B5EF4-FFF2-40B4-BE49-F238E27FC236}">
                <a16:creationId xmlns:a16="http://schemas.microsoft.com/office/drawing/2014/main" id="{96CC38C8-97D5-4828-864B-AEBE10A93106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146" y="1601203"/>
            <a:ext cx="270000" cy="270000"/>
          </a:xfrm>
          <a:prstGeom prst="rect">
            <a:avLst/>
          </a:prstGeom>
        </p:spPr>
      </p:pic>
      <p:pic>
        <p:nvPicPr>
          <p:cNvPr id="432" name="Grafik 431">
            <a:extLst>
              <a:ext uri="{FF2B5EF4-FFF2-40B4-BE49-F238E27FC236}">
                <a16:creationId xmlns:a16="http://schemas.microsoft.com/office/drawing/2014/main" id="{3CF607A0-FA0F-4EF8-813E-5465F51813F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588" y="1611577"/>
            <a:ext cx="270000" cy="270000"/>
          </a:xfrm>
          <a:prstGeom prst="rect">
            <a:avLst/>
          </a:prstGeom>
        </p:spPr>
      </p:pic>
      <p:pic>
        <p:nvPicPr>
          <p:cNvPr id="433" name="Grafik 432">
            <a:extLst>
              <a:ext uri="{FF2B5EF4-FFF2-40B4-BE49-F238E27FC236}">
                <a16:creationId xmlns:a16="http://schemas.microsoft.com/office/drawing/2014/main" id="{8C3BA8F7-E264-4AE0-83CA-473856DB4AB4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16" y="1620785"/>
            <a:ext cx="270000" cy="270000"/>
          </a:xfrm>
          <a:prstGeom prst="rect">
            <a:avLst/>
          </a:prstGeom>
        </p:spPr>
      </p:pic>
      <p:pic>
        <p:nvPicPr>
          <p:cNvPr id="434" name="Grafik 433">
            <a:extLst>
              <a:ext uri="{FF2B5EF4-FFF2-40B4-BE49-F238E27FC236}">
                <a16:creationId xmlns:a16="http://schemas.microsoft.com/office/drawing/2014/main" id="{4C920308-8E13-475F-BD86-D1F9EC361CC4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794" y="1605383"/>
            <a:ext cx="270000" cy="270000"/>
          </a:xfrm>
          <a:prstGeom prst="rect">
            <a:avLst/>
          </a:prstGeom>
        </p:spPr>
      </p:pic>
      <p:pic>
        <p:nvPicPr>
          <p:cNvPr id="435" name="Grafik 434">
            <a:extLst>
              <a:ext uri="{FF2B5EF4-FFF2-40B4-BE49-F238E27FC236}">
                <a16:creationId xmlns:a16="http://schemas.microsoft.com/office/drawing/2014/main" id="{CED62BD0-60AA-43D1-88F8-08E74AA10DE4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173" y="1596430"/>
            <a:ext cx="270000" cy="270000"/>
          </a:xfrm>
          <a:prstGeom prst="rect">
            <a:avLst/>
          </a:prstGeom>
        </p:spPr>
      </p:pic>
      <p:pic>
        <p:nvPicPr>
          <p:cNvPr id="436" name="Grafik 435">
            <a:extLst>
              <a:ext uri="{FF2B5EF4-FFF2-40B4-BE49-F238E27FC236}">
                <a16:creationId xmlns:a16="http://schemas.microsoft.com/office/drawing/2014/main" id="{C658BDA7-17E3-4F5C-AB3D-3EF092C133C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146" y="1598817"/>
            <a:ext cx="270000" cy="270000"/>
          </a:xfrm>
          <a:prstGeom prst="rect">
            <a:avLst/>
          </a:prstGeom>
        </p:spPr>
      </p:pic>
      <p:pic>
        <p:nvPicPr>
          <p:cNvPr id="437" name="Grafik 436">
            <a:extLst>
              <a:ext uri="{FF2B5EF4-FFF2-40B4-BE49-F238E27FC236}">
                <a16:creationId xmlns:a16="http://schemas.microsoft.com/office/drawing/2014/main" id="{D88DCAA5-3FBA-4BB0-97D9-2B343962EC61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146" y="1591902"/>
            <a:ext cx="270000" cy="270000"/>
          </a:xfrm>
          <a:prstGeom prst="rect">
            <a:avLst/>
          </a:prstGeom>
        </p:spPr>
      </p:pic>
      <p:pic>
        <p:nvPicPr>
          <p:cNvPr id="438" name="Grafik 437">
            <a:extLst>
              <a:ext uri="{FF2B5EF4-FFF2-40B4-BE49-F238E27FC236}">
                <a16:creationId xmlns:a16="http://schemas.microsoft.com/office/drawing/2014/main" id="{94B7B70B-2A9D-45B7-8269-CABF727DFB5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674" y="1600774"/>
            <a:ext cx="270000" cy="270000"/>
          </a:xfrm>
          <a:prstGeom prst="rect">
            <a:avLst/>
          </a:prstGeom>
        </p:spPr>
      </p:pic>
      <p:pic>
        <p:nvPicPr>
          <p:cNvPr id="439" name="Grafik 438">
            <a:extLst>
              <a:ext uri="{FF2B5EF4-FFF2-40B4-BE49-F238E27FC236}">
                <a16:creationId xmlns:a16="http://schemas.microsoft.com/office/drawing/2014/main" id="{6EFE7CD4-F530-43C6-913C-EABBADE16AE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695" y="1602583"/>
            <a:ext cx="270000" cy="270000"/>
          </a:xfrm>
          <a:prstGeom prst="rect">
            <a:avLst/>
          </a:prstGeom>
        </p:spPr>
      </p:pic>
      <p:pic>
        <p:nvPicPr>
          <p:cNvPr id="440" name="Grafik 439">
            <a:extLst>
              <a:ext uri="{FF2B5EF4-FFF2-40B4-BE49-F238E27FC236}">
                <a16:creationId xmlns:a16="http://schemas.microsoft.com/office/drawing/2014/main" id="{CAD4CC4A-4235-4482-91E9-8E08882B0ECB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781" y="1595889"/>
            <a:ext cx="270000" cy="270000"/>
          </a:xfrm>
          <a:prstGeom prst="rect">
            <a:avLst/>
          </a:prstGeom>
        </p:spPr>
      </p:pic>
      <p:pic>
        <p:nvPicPr>
          <p:cNvPr id="441" name="Grafik 440">
            <a:extLst>
              <a:ext uri="{FF2B5EF4-FFF2-40B4-BE49-F238E27FC236}">
                <a16:creationId xmlns:a16="http://schemas.microsoft.com/office/drawing/2014/main" id="{F04151A8-A6A3-4752-90C0-8CF34121C996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309" y="1604773"/>
            <a:ext cx="270000" cy="270000"/>
          </a:xfrm>
          <a:prstGeom prst="rect">
            <a:avLst/>
          </a:prstGeom>
        </p:spPr>
      </p:pic>
      <p:pic>
        <p:nvPicPr>
          <p:cNvPr id="442" name="Grafik 441">
            <a:extLst>
              <a:ext uri="{FF2B5EF4-FFF2-40B4-BE49-F238E27FC236}">
                <a16:creationId xmlns:a16="http://schemas.microsoft.com/office/drawing/2014/main" id="{4FB941AD-48DE-492A-B96B-00444850967C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798" y="1598953"/>
            <a:ext cx="270000" cy="270000"/>
          </a:xfrm>
          <a:prstGeom prst="rect">
            <a:avLst/>
          </a:prstGeom>
        </p:spPr>
      </p:pic>
      <p:pic>
        <p:nvPicPr>
          <p:cNvPr id="443" name="Grafik 442">
            <a:extLst>
              <a:ext uri="{FF2B5EF4-FFF2-40B4-BE49-F238E27FC236}">
                <a16:creationId xmlns:a16="http://schemas.microsoft.com/office/drawing/2014/main" id="{13C833CA-0B99-4131-BA8D-274FCE261936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08" y="1591849"/>
            <a:ext cx="270000" cy="270000"/>
          </a:xfrm>
          <a:prstGeom prst="rect">
            <a:avLst/>
          </a:prstGeom>
        </p:spPr>
      </p:pic>
      <p:pic>
        <p:nvPicPr>
          <p:cNvPr id="444" name="Grafik 443">
            <a:extLst>
              <a:ext uri="{FF2B5EF4-FFF2-40B4-BE49-F238E27FC236}">
                <a16:creationId xmlns:a16="http://schemas.microsoft.com/office/drawing/2014/main" id="{4001595C-57B6-4621-94A8-7729A5B5B2E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700" y="1600041"/>
            <a:ext cx="270000" cy="270000"/>
          </a:xfrm>
          <a:prstGeom prst="rect">
            <a:avLst/>
          </a:prstGeom>
        </p:spPr>
      </p:pic>
      <p:pic>
        <p:nvPicPr>
          <p:cNvPr id="445" name="Grafik 444">
            <a:extLst>
              <a:ext uri="{FF2B5EF4-FFF2-40B4-BE49-F238E27FC236}">
                <a16:creationId xmlns:a16="http://schemas.microsoft.com/office/drawing/2014/main" id="{3D19A544-EC18-4A82-AC91-B5931AA4238C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700" y="1593664"/>
            <a:ext cx="270000" cy="270000"/>
          </a:xfrm>
          <a:prstGeom prst="rect">
            <a:avLst/>
          </a:prstGeom>
        </p:spPr>
      </p:pic>
      <p:grpSp>
        <p:nvGrpSpPr>
          <p:cNvPr id="446" name="Gruppieren 445">
            <a:extLst>
              <a:ext uri="{FF2B5EF4-FFF2-40B4-BE49-F238E27FC236}">
                <a16:creationId xmlns:a16="http://schemas.microsoft.com/office/drawing/2014/main" id="{76557B68-B24B-41D6-80B0-E216AC1F53B5}"/>
              </a:ext>
            </a:extLst>
          </p:cNvPr>
          <p:cNvGrpSpPr/>
          <p:nvPr/>
        </p:nvGrpSpPr>
        <p:grpSpPr>
          <a:xfrm>
            <a:off x="456710" y="2102768"/>
            <a:ext cx="314598" cy="409486"/>
            <a:chOff x="1638398" y="2107133"/>
            <a:chExt cx="314598" cy="409486"/>
          </a:xfrm>
        </p:grpSpPr>
        <p:pic>
          <p:nvPicPr>
            <p:cNvPr id="447" name="Grafik 446">
              <a:extLst>
                <a:ext uri="{FF2B5EF4-FFF2-40B4-BE49-F238E27FC236}">
                  <a16:creationId xmlns:a16="http://schemas.microsoft.com/office/drawing/2014/main" id="{F4264F6F-B4E6-4E19-B5C8-3A499A5F65B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2996" y="2107133"/>
              <a:ext cx="270000" cy="270000"/>
            </a:xfrm>
            <a:prstGeom prst="rect">
              <a:avLst/>
            </a:prstGeom>
          </p:spPr>
        </p:pic>
        <p:sp>
          <p:nvSpPr>
            <p:cNvPr id="448" name="Rechtwinkliges Dreieck 447">
              <a:extLst>
                <a:ext uri="{FF2B5EF4-FFF2-40B4-BE49-F238E27FC236}">
                  <a16:creationId xmlns:a16="http://schemas.microsoft.com/office/drawing/2014/main" id="{E41B30FE-BD14-42F1-881D-167B2677F037}"/>
                </a:ext>
              </a:extLst>
            </p:cNvPr>
            <p:cNvSpPr/>
            <p:nvPr/>
          </p:nvSpPr>
          <p:spPr>
            <a:xfrm rot="16200000">
              <a:off x="1729288" y="2305475"/>
              <a:ext cx="120254" cy="302033"/>
            </a:xfrm>
            <a:prstGeom prst="rtTriangle">
              <a:avLst/>
            </a:prstGeom>
            <a:solidFill>
              <a:srgbClr val="FECC00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449" name="Gruppieren 448">
            <a:extLst>
              <a:ext uri="{FF2B5EF4-FFF2-40B4-BE49-F238E27FC236}">
                <a16:creationId xmlns:a16="http://schemas.microsoft.com/office/drawing/2014/main" id="{54F02E7B-F2FF-486C-8856-355CDDFEB6AE}"/>
              </a:ext>
            </a:extLst>
          </p:cNvPr>
          <p:cNvGrpSpPr/>
          <p:nvPr/>
        </p:nvGrpSpPr>
        <p:grpSpPr>
          <a:xfrm>
            <a:off x="456710" y="2105643"/>
            <a:ext cx="314598" cy="409486"/>
            <a:chOff x="1638398" y="2107133"/>
            <a:chExt cx="314598" cy="409486"/>
          </a:xfrm>
        </p:grpSpPr>
        <p:pic>
          <p:nvPicPr>
            <p:cNvPr id="577" name="Grafik 576">
              <a:extLst>
                <a:ext uri="{FF2B5EF4-FFF2-40B4-BE49-F238E27FC236}">
                  <a16:creationId xmlns:a16="http://schemas.microsoft.com/office/drawing/2014/main" id="{911ADB75-DC3B-4C29-964A-1E0DD9D4F46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2996" y="2107133"/>
              <a:ext cx="270000" cy="270000"/>
            </a:xfrm>
            <a:prstGeom prst="rect">
              <a:avLst/>
            </a:prstGeom>
          </p:spPr>
        </p:pic>
        <p:sp>
          <p:nvSpPr>
            <p:cNvPr id="578" name="Rechtwinkliges Dreieck 577">
              <a:extLst>
                <a:ext uri="{FF2B5EF4-FFF2-40B4-BE49-F238E27FC236}">
                  <a16:creationId xmlns:a16="http://schemas.microsoft.com/office/drawing/2014/main" id="{1820C2E7-7636-4DB2-930F-1C2D2FED39B7}"/>
                </a:ext>
              </a:extLst>
            </p:cNvPr>
            <p:cNvSpPr/>
            <p:nvPr/>
          </p:nvSpPr>
          <p:spPr>
            <a:xfrm rot="16200000">
              <a:off x="1729288" y="2305475"/>
              <a:ext cx="120254" cy="302033"/>
            </a:xfrm>
            <a:prstGeom prst="rtTriangle">
              <a:avLst/>
            </a:prstGeom>
            <a:solidFill>
              <a:srgbClr val="FECC00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579" name="Gruppieren 578">
            <a:extLst>
              <a:ext uri="{FF2B5EF4-FFF2-40B4-BE49-F238E27FC236}">
                <a16:creationId xmlns:a16="http://schemas.microsoft.com/office/drawing/2014/main" id="{D9A6ADA1-58C5-428E-B621-C85A55BEDDE2}"/>
              </a:ext>
            </a:extLst>
          </p:cNvPr>
          <p:cNvGrpSpPr/>
          <p:nvPr/>
        </p:nvGrpSpPr>
        <p:grpSpPr>
          <a:xfrm>
            <a:off x="468512" y="2114433"/>
            <a:ext cx="314598" cy="409486"/>
            <a:chOff x="1638398" y="2107133"/>
            <a:chExt cx="314598" cy="409486"/>
          </a:xfrm>
        </p:grpSpPr>
        <p:pic>
          <p:nvPicPr>
            <p:cNvPr id="580" name="Grafik 579">
              <a:extLst>
                <a:ext uri="{FF2B5EF4-FFF2-40B4-BE49-F238E27FC236}">
                  <a16:creationId xmlns:a16="http://schemas.microsoft.com/office/drawing/2014/main" id="{1455F7F8-F61B-4457-9365-A28E198308A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2996" y="2107133"/>
              <a:ext cx="270000" cy="270000"/>
            </a:xfrm>
            <a:prstGeom prst="rect">
              <a:avLst/>
            </a:prstGeom>
          </p:spPr>
        </p:pic>
        <p:sp>
          <p:nvSpPr>
            <p:cNvPr id="581" name="Rechtwinkliges Dreieck 580">
              <a:extLst>
                <a:ext uri="{FF2B5EF4-FFF2-40B4-BE49-F238E27FC236}">
                  <a16:creationId xmlns:a16="http://schemas.microsoft.com/office/drawing/2014/main" id="{157C742C-A501-4608-9694-20BF709DE791}"/>
                </a:ext>
              </a:extLst>
            </p:cNvPr>
            <p:cNvSpPr/>
            <p:nvPr/>
          </p:nvSpPr>
          <p:spPr>
            <a:xfrm rot="16200000">
              <a:off x="1729288" y="2305475"/>
              <a:ext cx="120254" cy="302033"/>
            </a:xfrm>
            <a:prstGeom prst="rtTriangle">
              <a:avLst/>
            </a:prstGeom>
            <a:solidFill>
              <a:srgbClr val="FECC00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582" name="Gruppieren 581">
            <a:extLst>
              <a:ext uri="{FF2B5EF4-FFF2-40B4-BE49-F238E27FC236}">
                <a16:creationId xmlns:a16="http://schemas.microsoft.com/office/drawing/2014/main" id="{D0799AFF-133A-415A-B39A-8FDFB3782411}"/>
              </a:ext>
            </a:extLst>
          </p:cNvPr>
          <p:cNvGrpSpPr/>
          <p:nvPr/>
        </p:nvGrpSpPr>
        <p:grpSpPr>
          <a:xfrm>
            <a:off x="459723" y="2114128"/>
            <a:ext cx="314598" cy="409486"/>
            <a:chOff x="1638398" y="2107133"/>
            <a:chExt cx="314598" cy="409486"/>
          </a:xfrm>
        </p:grpSpPr>
        <p:pic>
          <p:nvPicPr>
            <p:cNvPr id="583" name="Grafik 582">
              <a:extLst>
                <a:ext uri="{FF2B5EF4-FFF2-40B4-BE49-F238E27FC236}">
                  <a16:creationId xmlns:a16="http://schemas.microsoft.com/office/drawing/2014/main" id="{54C822D0-7D72-41D9-97EC-3902184F2CDD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2996" y="2107133"/>
              <a:ext cx="270000" cy="270000"/>
            </a:xfrm>
            <a:prstGeom prst="rect">
              <a:avLst/>
            </a:prstGeom>
          </p:spPr>
        </p:pic>
        <p:sp>
          <p:nvSpPr>
            <p:cNvPr id="584" name="Rechtwinkliges Dreieck 583">
              <a:extLst>
                <a:ext uri="{FF2B5EF4-FFF2-40B4-BE49-F238E27FC236}">
                  <a16:creationId xmlns:a16="http://schemas.microsoft.com/office/drawing/2014/main" id="{00B66B1C-AE2B-415A-A9D2-9CD8740751E3}"/>
                </a:ext>
              </a:extLst>
            </p:cNvPr>
            <p:cNvSpPr/>
            <p:nvPr/>
          </p:nvSpPr>
          <p:spPr>
            <a:xfrm rot="16200000">
              <a:off x="1729288" y="2305475"/>
              <a:ext cx="120254" cy="302033"/>
            </a:xfrm>
            <a:prstGeom prst="rtTriangle">
              <a:avLst/>
            </a:prstGeom>
            <a:solidFill>
              <a:srgbClr val="FECC00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585" name="Gruppieren 584">
            <a:extLst>
              <a:ext uri="{FF2B5EF4-FFF2-40B4-BE49-F238E27FC236}">
                <a16:creationId xmlns:a16="http://schemas.microsoft.com/office/drawing/2014/main" id="{9D4BE463-BA44-496B-B232-69EB44837F9F}"/>
              </a:ext>
            </a:extLst>
          </p:cNvPr>
          <p:cNvGrpSpPr/>
          <p:nvPr/>
        </p:nvGrpSpPr>
        <p:grpSpPr>
          <a:xfrm>
            <a:off x="469071" y="2116794"/>
            <a:ext cx="314598" cy="409486"/>
            <a:chOff x="1638398" y="2107133"/>
            <a:chExt cx="314598" cy="409486"/>
          </a:xfrm>
        </p:grpSpPr>
        <p:pic>
          <p:nvPicPr>
            <p:cNvPr id="586" name="Grafik 585">
              <a:extLst>
                <a:ext uri="{FF2B5EF4-FFF2-40B4-BE49-F238E27FC236}">
                  <a16:creationId xmlns:a16="http://schemas.microsoft.com/office/drawing/2014/main" id="{91CAAC68-F5FF-4A07-BE21-38CEE3A14020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2996" y="2107133"/>
              <a:ext cx="270000" cy="270000"/>
            </a:xfrm>
            <a:prstGeom prst="rect">
              <a:avLst/>
            </a:prstGeom>
          </p:spPr>
        </p:pic>
        <p:sp>
          <p:nvSpPr>
            <p:cNvPr id="587" name="Rechtwinkliges Dreieck 586">
              <a:extLst>
                <a:ext uri="{FF2B5EF4-FFF2-40B4-BE49-F238E27FC236}">
                  <a16:creationId xmlns:a16="http://schemas.microsoft.com/office/drawing/2014/main" id="{2797B864-D000-4D32-AC25-39B478D36C03}"/>
                </a:ext>
              </a:extLst>
            </p:cNvPr>
            <p:cNvSpPr/>
            <p:nvPr/>
          </p:nvSpPr>
          <p:spPr>
            <a:xfrm rot="16200000">
              <a:off x="1729288" y="2305475"/>
              <a:ext cx="120254" cy="302033"/>
            </a:xfrm>
            <a:prstGeom prst="rtTriangle">
              <a:avLst/>
            </a:prstGeom>
            <a:solidFill>
              <a:srgbClr val="FECC00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588" name="Gruppieren 587">
            <a:extLst>
              <a:ext uri="{FF2B5EF4-FFF2-40B4-BE49-F238E27FC236}">
                <a16:creationId xmlns:a16="http://schemas.microsoft.com/office/drawing/2014/main" id="{C7A74E35-16BF-4729-A02C-3524F47B3AB0}"/>
              </a:ext>
            </a:extLst>
          </p:cNvPr>
          <p:cNvGrpSpPr/>
          <p:nvPr/>
        </p:nvGrpSpPr>
        <p:grpSpPr>
          <a:xfrm>
            <a:off x="454464" y="2101913"/>
            <a:ext cx="314598" cy="409486"/>
            <a:chOff x="1638398" y="2107133"/>
            <a:chExt cx="314598" cy="409486"/>
          </a:xfrm>
        </p:grpSpPr>
        <p:pic>
          <p:nvPicPr>
            <p:cNvPr id="589" name="Grafik 588">
              <a:extLst>
                <a:ext uri="{FF2B5EF4-FFF2-40B4-BE49-F238E27FC236}">
                  <a16:creationId xmlns:a16="http://schemas.microsoft.com/office/drawing/2014/main" id="{3352FAE4-677C-4938-9EC6-F5D4D1DC446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2996" y="2107133"/>
              <a:ext cx="270000" cy="270000"/>
            </a:xfrm>
            <a:prstGeom prst="rect">
              <a:avLst/>
            </a:prstGeom>
          </p:spPr>
        </p:pic>
        <p:sp>
          <p:nvSpPr>
            <p:cNvPr id="590" name="Rechtwinkliges Dreieck 589">
              <a:extLst>
                <a:ext uri="{FF2B5EF4-FFF2-40B4-BE49-F238E27FC236}">
                  <a16:creationId xmlns:a16="http://schemas.microsoft.com/office/drawing/2014/main" id="{DAD8885F-4F67-4CF2-B771-2037B119B0D9}"/>
                </a:ext>
              </a:extLst>
            </p:cNvPr>
            <p:cNvSpPr/>
            <p:nvPr/>
          </p:nvSpPr>
          <p:spPr>
            <a:xfrm rot="16200000">
              <a:off x="1729288" y="2305475"/>
              <a:ext cx="120254" cy="302033"/>
            </a:xfrm>
            <a:prstGeom prst="rtTriangle">
              <a:avLst/>
            </a:prstGeom>
            <a:solidFill>
              <a:srgbClr val="FECC00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591" name="Gruppieren 590">
            <a:extLst>
              <a:ext uri="{FF2B5EF4-FFF2-40B4-BE49-F238E27FC236}">
                <a16:creationId xmlns:a16="http://schemas.microsoft.com/office/drawing/2014/main" id="{1C0DE905-3AF9-45CD-9609-DC856F4E64A7}"/>
              </a:ext>
            </a:extLst>
          </p:cNvPr>
          <p:cNvGrpSpPr/>
          <p:nvPr/>
        </p:nvGrpSpPr>
        <p:grpSpPr>
          <a:xfrm>
            <a:off x="464953" y="2102063"/>
            <a:ext cx="314598" cy="409486"/>
            <a:chOff x="1638398" y="2107133"/>
            <a:chExt cx="314598" cy="409486"/>
          </a:xfrm>
        </p:grpSpPr>
        <p:pic>
          <p:nvPicPr>
            <p:cNvPr id="592" name="Grafik 591">
              <a:extLst>
                <a:ext uri="{FF2B5EF4-FFF2-40B4-BE49-F238E27FC236}">
                  <a16:creationId xmlns:a16="http://schemas.microsoft.com/office/drawing/2014/main" id="{8978FB06-3EB7-47B8-A195-01F76C4AB965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2996" y="2107133"/>
              <a:ext cx="270000" cy="270000"/>
            </a:xfrm>
            <a:prstGeom prst="rect">
              <a:avLst/>
            </a:prstGeom>
          </p:spPr>
        </p:pic>
        <p:sp>
          <p:nvSpPr>
            <p:cNvPr id="593" name="Rechtwinkliges Dreieck 592">
              <a:extLst>
                <a:ext uri="{FF2B5EF4-FFF2-40B4-BE49-F238E27FC236}">
                  <a16:creationId xmlns:a16="http://schemas.microsoft.com/office/drawing/2014/main" id="{B0C47CA7-E12E-40A9-920C-5D34CC9A8FD0}"/>
                </a:ext>
              </a:extLst>
            </p:cNvPr>
            <p:cNvSpPr/>
            <p:nvPr/>
          </p:nvSpPr>
          <p:spPr>
            <a:xfrm rot="16200000">
              <a:off x="1729288" y="2305475"/>
              <a:ext cx="120254" cy="302033"/>
            </a:xfrm>
            <a:prstGeom prst="rtTriangle">
              <a:avLst/>
            </a:prstGeom>
            <a:solidFill>
              <a:srgbClr val="FECC00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594" name="Gruppieren 593">
            <a:extLst>
              <a:ext uri="{FF2B5EF4-FFF2-40B4-BE49-F238E27FC236}">
                <a16:creationId xmlns:a16="http://schemas.microsoft.com/office/drawing/2014/main" id="{A4E4595F-1BBA-465B-9DD8-5E0794BCAB00}"/>
              </a:ext>
            </a:extLst>
          </p:cNvPr>
          <p:cNvGrpSpPr/>
          <p:nvPr/>
        </p:nvGrpSpPr>
        <p:grpSpPr>
          <a:xfrm>
            <a:off x="448727" y="2096340"/>
            <a:ext cx="314598" cy="409486"/>
            <a:chOff x="1638398" y="2107133"/>
            <a:chExt cx="314598" cy="409486"/>
          </a:xfrm>
        </p:grpSpPr>
        <p:pic>
          <p:nvPicPr>
            <p:cNvPr id="595" name="Grafik 594">
              <a:extLst>
                <a:ext uri="{FF2B5EF4-FFF2-40B4-BE49-F238E27FC236}">
                  <a16:creationId xmlns:a16="http://schemas.microsoft.com/office/drawing/2014/main" id="{F934B9CB-1EDE-4EB3-9857-61C105845F47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2996" y="2107133"/>
              <a:ext cx="270000" cy="270000"/>
            </a:xfrm>
            <a:prstGeom prst="rect">
              <a:avLst/>
            </a:prstGeom>
          </p:spPr>
        </p:pic>
        <p:sp>
          <p:nvSpPr>
            <p:cNvPr id="596" name="Rechtwinkliges Dreieck 595">
              <a:extLst>
                <a:ext uri="{FF2B5EF4-FFF2-40B4-BE49-F238E27FC236}">
                  <a16:creationId xmlns:a16="http://schemas.microsoft.com/office/drawing/2014/main" id="{A7719017-23B2-4A47-9CED-D65585CDD5DE}"/>
                </a:ext>
              </a:extLst>
            </p:cNvPr>
            <p:cNvSpPr/>
            <p:nvPr/>
          </p:nvSpPr>
          <p:spPr>
            <a:xfrm rot="16200000">
              <a:off x="1729288" y="2305475"/>
              <a:ext cx="120254" cy="302033"/>
            </a:xfrm>
            <a:prstGeom prst="rtTriangle">
              <a:avLst/>
            </a:prstGeom>
            <a:solidFill>
              <a:srgbClr val="FECC00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pic>
        <p:nvPicPr>
          <p:cNvPr id="128" name="Grafik 127">
            <a:extLst>
              <a:ext uri="{FF2B5EF4-FFF2-40B4-BE49-F238E27FC236}">
                <a16:creationId xmlns:a16="http://schemas.microsoft.com/office/drawing/2014/main" id="{152A30C0-C66F-4CFC-8951-30723C9EB46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669" y="2848863"/>
            <a:ext cx="270000" cy="270000"/>
          </a:xfrm>
          <a:prstGeom prst="rect">
            <a:avLst/>
          </a:prstGeom>
        </p:spPr>
      </p:pic>
      <p:pic>
        <p:nvPicPr>
          <p:cNvPr id="129" name="Grafik 128">
            <a:extLst>
              <a:ext uri="{FF2B5EF4-FFF2-40B4-BE49-F238E27FC236}">
                <a16:creationId xmlns:a16="http://schemas.microsoft.com/office/drawing/2014/main" id="{144FCDE7-F6EB-480B-9867-B8073A7EECC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669" y="2850366"/>
            <a:ext cx="270000" cy="270000"/>
          </a:xfrm>
          <a:prstGeom prst="rect">
            <a:avLst/>
          </a:prstGeom>
        </p:spPr>
      </p:pic>
      <p:pic>
        <p:nvPicPr>
          <p:cNvPr id="136" name="Grafik 135">
            <a:extLst>
              <a:ext uri="{FF2B5EF4-FFF2-40B4-BE49-F238E27FC236}">
                <a16:creationId xmlns:a16="http://schemas.microsoft.com/office/drawing/2014/main" id="{B5FB8F23-8C20-4C11-AE09-AA3945293F40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63" y="2850350"/>
            <a:ext cx="270000" cy="270000"/>
          </a:xfrm>
          <a:prstGeom prst="rect">
            <a:avLst/>
          </a:prstGeom>
        </p:spPr>
      </p:pic>
      <p:pic>
        <p:nvPicPr>
          <p:cNvPr id="137" name="Grafik 136">
            <a:extLst>
              <a:ext uri="{FF2B5EF4-FFF2-40B4-BE49-F238E27FC236}">
                <a16:creationId xmlns:a16="http://schemas.microsoft.com/office/drawing/2014/main" id="{4DDB7C8B-E8EE-4FC3-BFB5-87095B18B85A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173" y="2852695"/>
            <a:ext cx="270000" cy="270000"/>
          </a:xfrm>
          <a:prstGeom prst="rect">
            <a:avLst/>
          </a:prstGeom>
        </p:spPr>
      </p:pic>
      <p:pic>
        <p:nvPicPr>
          <p:cNvPr id="138" name="Grafik 137">
            <a:extLst>
              <a:ext uri="{FF2B5EF4-FFF2-40B4-BE49-F238E27FC236}">
                <a16:creationId xmlns:a16="http://schemas.microsoft.com/office/drawing/2014/main" id="{70229CBB-319A-4487-953C-D407817A4226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700" y="2853705"/>
            <a:ext cx="270000" cy="270000"/>
          </a:xfrm>
          <a:prstGeom prst="rect">
            <a:avLst/>
          </a:prstGeom>
        </p:spPr>
      </p:pic>
      <p:pic>
        <p:nvPicPr>
          <p:cNvPr id="142" name="Grafik 141">
            <a:extLst>
              <a:ext uri="{FF2B5EF4-FFF2-40B4-BE49-F238E27FC236}">
                <a16:creationId xmlns:a16="http://schemas.microsoft.com/office/drawing/2014/main" id="{EAD57930-71FB-475F-817E-BAB71DB40FD1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700" y="2846951"/>
            <a:ext cx="270000" cy="270000"/>
          </a:xfrm>
          <a:prstGeom prst="rect">
            <a:avLst/>
          </a:prstGeom>
        </p:spPr>
      </p:pic>
      <p:pic>
        <p:nvPicPr>
          <p:cNvPr id="144" name="Grafik 143">
            <a:extLst>
              <a:ext uri="{FF2B5EF4-FFF2-40B4-BE49-F238E27FC236}">
                <a16:creationId xmlns:a16="http://schemas.microsoft.com/office/drawing/2014/main" id="{6C184AE8-7794-44FE-AF3C-E9D89DF59472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695" y="2848259"/>
            <a:ext cx="270000" cy="270000"/>
          </a:xfrm>
          <a:prstGeom prst="rect">
            <a:avLst/>
          </a:prstGeom>
        </p:spPr>
      </p:pic>
      <p:pic>
        <p:nvPicPr>
          <p:cNvPr id="145" name="Grafik 144">
            <a:extLst>
              <a:ext uri="{FF2B5EF4-FFF2-40B4-BE49-F238E27FC236}">
                <a16:creationId xmlns:a16="http://schemas.microsoft.com/office/drawing/2014/main" id="{9BEC5130-7FF8-4C5C-A0C4-F7B64615F9A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858" y="2849340"/>
            <a:ext cx="270000" cy="270000"/>
          </a:xfrm>
          <a:prstGeom prst="rect">
            <a:avLst/>
          </a:prstGeom>
        </p:spPr>
      </p:pic>
      <p:pic>
        <p:nvPicPr>
          <p:cNvPr id="146" name="Grafik 145">
            <a:extLst>
              <a:ext uri="{FF2B5EF4-FFF2-40B4-BE49-F238E27FC236}">
                <a16:creationId xmlns:a16="http://schemas.microsoft.com/office/drawing/2014/main" id="{F1204D73-86E5-4B41-8B8C-19C035627A7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173" y="2849324"/>
            <a:ext cx="270000" cy="270000"/>
          </a:xfrm>
          <a:prstGeom prst="rect">
            <a:avLst/>
          </a:prstGeom>
        </p:spPr>
      </p:pic>
      <p:pic>
        <p:nvPicPr>
          <p:cNvPr id="147" name="Grafik 146">
            <a:extLst>
              <a:ext uri="{FF2B5EF4-FFF2-40B4-BE49-F238E27FC236}">
                <a16:creationId xmlns:a16="http://schemas.microsoft.com/office/drawing/2014/main" id="{C272AE82-C530-42A5-8631-CF6A43342BD3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173" y="2853255"/>
            <a:ext cx="270000" cy="270000"/>
          </a:xfrm>
          <a:prstGeom prst="rect">
            <a:avLst/>
          </a:prstGeom>
        </p:spPr>
      </p:pic>
      <p:grpSp>
        <p:nvGrpSpPr>
          <p:cNvPr id="148" name="Gruppieren 147">
            <a:extLst>
              <a:ext uri="{FF2B5EF4-FFF2-40B4-BE49-F238E27FC236}">
                <a16:creationId xmlns:a16="http://schemas.microsoft.com/office/drawing/2014/main" id="{CBE03EDE-DAAC-4F32-9E18-A9BCD1C981DA}"/>
              </a:ext>
            </a:extLst>
          </p:cNvPr>
          <p:cNvGrpSpPr/>
          <p:nvPr/>
        </p:nvGrpSpPr>
        <p:grpSpPr>
          <a:xfrm>
            <a:off x="515898" y="3405006"/>
            <a:ext cx="400649" cy="312679"/>
            <a:chOff x="514554" y="3403405"/>
            <a:chExt cx="400649" cy="312679"/>
          </a:xfrm>
        </p:grpSpPr>
        <p:pic>
          <p:nvPicPr>
            <p:cNvPr id="153" name="Grafik 152">
              <a:extLst>
                <a:ext uri="{FF2B5EF4-FFF2-40B4-BE49-F238E27FC236}">
                  <a16:creationId xmlns:a16="http://schemas.microsoft.com/office/drawing/2014/main" id="{8299CF33-2481-49CE-9D24-DE93B78E230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554" y="3403405"/>
              <a:ext cx="270000" cy="270000"/>
            </a:xfrm>
            <a:prstGeom prst="rect">
              <a:avLst/>
            </a:prstGeom>
          </p:spPr>
        </p:pic>
        <p:sp>
          <p:nvSpPr>
            <p:cNvPr id="154" name="Textfeld 153">
              <a:extLst>
                <a:ext uri="{FF2B5EF4-FFF2-40B4-BE49-F238E27FC236}">
                  <a16:creationId xmlns:a16="http://schemas.microsoft.com/office/drawing/2014/main" id="{CEDEF90C-CD06-481D-AF2D-0DE0EB5049A0}"/>
                </a:ext>
              </a:extLst>
            </p:cNvPr>
            <p:cNvSpPr txBox="1"/>
            <p:nvPr/>
          </p:nvSpPr>
          <p:spPr>
            <a:xfrm>
              <a:off x="582001" y="3500640"/>
              <a:ext cx="33320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dirty="0"/>
                <a:t>IN</a:t>
              </a:r>
              <a:endParaRPr lang="de-AT" sz="800" dirty="0"/>
            </a:p>
          </p:txBody>
        </p:sp>
      </p:grpSp>
      <p:grpSp>
        <p:nvGrpSpPr>
          <p:cNvPr id="155" name="Gruppieren 154">
            <a:extLst>
              <a:ext uri="{FF2B5EF4-FFF2-40B4-BE49-F238E27FC236}">
                <a16:creationId xmlns:a16="http://schemas.microsoft.com/office/drawing/2014/main" id="{DA3CF651-90B0-423F-A90A-B68E996018B2}"/>
              </a:ext>
            </a:extLst>
          </p:cNvPr>
          <p:cNvGrpSpPr/>
          <p:nvPr/>
        </p:nvGrpSpPr>
        <p:grpSpPr>
          <a:xfrm>
            <a:off x="513669" y="3405006"/>
            <a:ext cx="400649" cy="312679"/>
            <a:chOff x="514554" y="3403405"/>
            <a:chExt cx="400649" cy="312679"/>
          </a:xfrm>
        </p:grpSpPr>
        <p:pic>
          <p:nvPicPr>
            <p:cNvPr id="156" name="Grafik 155">
              <a:extLst>
                <a:ext uri="{FF2B5EF4-FFF2-40B4-BE49-F238E27FC236}">
                  <a16:creationId xmlns:a16="http://schemas.microsoft.com/office/drawing/2014/main" id="{8613892F-D5F0-42ED-BD3E-6179BB5B4F5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554" y="3403405"/>
              <a:ext cx="270000" cy="270000"/>
            </a:xfrm>
            <a:prstGeom prst="rect">
              <a:avLst/>
            </a:prstGeom>
          </p:spPr>
        </p:pic>
        <p:sp>
          <p:nvSpPr>
            <p:cNvPr id="157" name="Textfeld 156">
              <a:extLst>
                <a:ext uri="{FF2B5EF4-FFF2-40B4-BE49-F238E27FC236}">
                  <a16:creationId xmlns:a16="http://schemas.microsoft.com/office/drawing/2014/main" id="{B0B87C99-478D-454B-93F9-B76773DA99EC}"/>
                </a:ext>
              </a:extLst>
            </p:cNvPr>
            <p:cNvSpPr txBox="1"/>
            <p:nvPr/>
          </p:nvSpPr>
          <p:spPr>
            <a:xfrm>
              <a:off x="582001" y="3500640"/>
              <a:ext cx="33320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dirty="0"/>
                <a:t>IN</a:t>
              </a:r>
              <a:endParaRPr lang="de-AT" sz="800" dirty="0"/>
            </a:p>
          </p:txBody>
        </p:sp>
      </p:grpSp>
      <p:grpSp>
        <p:nvGrpSpPr>
          <p:cNvPr id="158" name="Gruppieren 157">
            <a:extLst>
              <a:ext uri="{FF2B5EF4-FFF2-40B4-BE49-F238E27FC236}">
                <a16:creationId xmlns:a16="http://schemas.microsoft.com/office/drawing/2014/main" id="{8B72C156-A630-4266-838B-664801523FC9}"/>
              </a:ext>
            </a:extLst>
          </p:cNvPr>
          <p:cNvGrpSpPr/>
          <p:nvPr/>
        </p:nvGrpSpPr>
        <p:grpSpPr>
          <a:xfrm>
            <a:off x="514554" y="3405006"/>
            <a:ext cx="400649" cy="312679"/>
            <a:chOff x="514554" y="3403405"/>
            <a:chExt cx="400649" cy="312679"/>
          </a:xfrm>
        </p:grpSpPr>
        <p:pic>
          <p:nvPicPr>
            <p:cNvPr id="159" name="Grafik 158">
              <a:extLst>
                <a:ext uri="{FF2B5EF4-FFF2-40B4-BE49-F238E27FC236}">
                  <a16:creationId xmlns:a16="http://schemas.microsoft.com/office/drawing/2014/main" id="{C6B4CCD4-818E-4389-9818-E1E767AB1A5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554" y="3403405"/>
              <a:ext cx="270000" cy="270000"/>
            </a:xfrm>
            <a:prstGeom prst="rect">
              <a:avLst/>
            </a:prstGeom>
          </p:spPr>
        </p:pic>
        <p:sp>
          <p:nvSpPr>
            <p:cNvPr id="160" name="Textfeld 159">
              <a:extLst>
                <a:ext uri="{FF2B5EF4-FFF2-40B4-BE49-F238E27FC236}">
                  <a16:creationId xmlns:a16="http://schemas.microsoft.com/office/drawing/2014/main" id="{4734559F-E95F-44C7-8EF3-5C06E8E4B490}"/>
                </a:ext>
              </a:extLst>
            </p:cNvPr>
            <p:cNvSpPr txBox="1"/>
            <p:nvPr/>
          </p:nvSpPr>
          <p:spPr>
            <a:xfrm>
              <a:off x="582001" y="3500640"/>
              <a:ext cx="33320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dirty="0"/>
                <a:t>IN</a:t>
              </a:r>
              <a:endParaRPr lang="de-AT" sz="800" dirty="0"/>
            </a:p>
          </p:txBody>
        </p:sp>
      </p:grpSp>
      <p:grpSp>
        <p:nvGrpSpPr>
          <p:cNvPr id="161" name="Gruppieren 160">
            <a:extLst>
              <a:ext uri="{FF2B5EF4-FFF2-40B4-BE49-F238E27FC236}">
                <a16:creationId xmlns:a16="http://schemas.microsoft.com/office/drawing/2014/main" id="{E66C51A9-4BA6-4D79-B1A2-BBB11AFF56FD}"/>
              </a:ext>
            </a:extLst>
          </p:cNvPr>
          <p:cNvGrpSpPr/>
          <p:nvPr/>
        </p:nvGrpSpPr>
        <p:grpSpPr>
          <a:xfrm>
            <a:off x="513669" y="3405006"/>
            <a:ext cx="400649" cy="312679"/>
            <a:chOff x="514554" y="3403405"/>
            <a:chExt cx="400649" cy="312679"/>
          </a:xfrm>
        </p:grpSpPr>
        <p:pic>
          <p:nvPicPr>
            <p:cNvPr id="162" name="Grafik 161">
              <a:extLst>
                <a:ext uri="{FF2B5EF4-FFF2-40B4-BE49-F238E27FC236}">
                  <a16:creationId xmlns:a16="http://schemas.microsoft.com/office/drawing/2014/main" id="{CFD90B36-9339-4816-925E-70142CC1B9B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554" y="3403405"/>
              <a:ext cx="270000" cy="270000"/>
            </a:xfrm>
            <a:prstGeom prst="rect">
              <a:avLst/>
            </a:prstGeom>
          </p:spPr>
        </p:pic>
        <p:sp>
          <p:nvSpPr>
            <p:cNvPr id="163" name="Textfeld 162">
              <a:extLst>
                <a:ext uri="{FF2B5EF4-FFF2-40B4-BE49-F238E27FC236}">
                  <a16:creationId xmlns:a16="http://schemas.microsoft.com/office/drawing/2014/main" id="{33C2D32D-549E-4058-81EC-18CDEC1A1E10}"/>
                </a:ext>
              </a:extLst>
            </p:cNvPr>
            <p:cNvSpPr txBox="1"/>
            <p:nvPr/>
          </p:nvSpPr>
          <p:spPr>
            <a:xfrm>
              <a:off x="582001" y="3500640"/>
              <a:ext cx="33320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dirty="0"/>
                <a:t>IN</a:t>
              </a:r>
              <a:endParaRPr lang="de-AT" sz="800" dirty="0"/>
            </a:p>
          </p:txBody>
        </p:sp>
      </p:grpSp>
      <p:grpSp>
        <p:nvGrpSpPr>
          <p:cNvPr id="164" name="Gruppieren 163">
            <a:extLst>
              <a:ext uri="{FF2B5EF4-FFF2-40B4-BE49-F238E27FC236}">
                <a16:creationId xmlns:a16="http://schemas.microsoft.com/office/drawing/2014/main" id="{C0770B86-D6E8-42B2-AFDD-F4572666886A}"/>
              </a:ext>
            </a:extLst>
          </p:cNvPr>
          <p:cNvGrpSpPr/>
          <p:nvPr/>
        </p:nvGrpSpPr>
        <p:grpSpPr>
          <a:xfrm>
            <a:off x="515352" y="3404126"/>
            <a:ext cx="400649" cy="312679"/>
            <a:chOff x="514554" y="3403405"/>
            <a:chExt cx="400649" cy="312679"/>
          </a:xfrm>
        </p:grpSpPr>
        <p:pic>
          <p:nvPicPr>
            <p:cNvPr id="165" name="Grafik 164">
              <a:extLst>
                <a:ext uri="{FF2B5EF4-FFF2-40B4-BE49-F238E27FC236}">
                  <a16:creationId xmlns:a16="http://schemas.microsoft.com/office/drawing/2014/main" id="{94C3632A-804D-42CC-A8E3-239714B41D9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554" y="3403405"/>
              <a:ext cx="270000" cy="270000"/>
            </a:xfrm>
            <a:prstGeom prst="rect">
              <a:avLst/>
            </a:prstGeom>
          </p:spPr>
        </p:pic>
        <p:sp>
          <p:nvSpPr>
            <p:cNvPr id="166" name="Textfeld 165">
              <a:extLst>
                <a:ext uri="{FF2B5EF4-FFF2-40B4-BE49-F238E27FC236}">
                  <a16:creationId xmlns:a16="http://schemas.microsoft.com/office/drawing/2014/main" id="{E7083CD7-CB9A-44B1-A573-39AE117EBF1B}"/>
                </a:ext>
              </a:extLst>
            </p:cNvPr>
            <p:cNvSpPr txBox="1"/>
            <p:nvPr/>
          </p:nvSpPr>
          <p:spPr>
            <a:xfrm>
              <a:off x="582001" y="3500640"/>
              <a:ext cx="33320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dirty="0"/>
                <a:t>IN</a:t>
              </a:r>
              <a:endParaRPr lang="de-AT" sz="800" dirty="0"/>
            </a:p>
          </p:txBody>
        </p:sp>
      </p:grpSp>
      <p:grpSp>
        <p:nvGrpSpPr>
          <p:cNvPr id="167" name="Gruppieren 166">
            <a:extLst>
              <a:ext uri="{FF2B5EF4-FFF2-40B4-BE49-F238E27FC236}">
                <a16:creationId xmlns:a16="http://schemas.microsoft.com/office/drawing/2014/main" id="{12C97317-E75F-456B-8F6A-F506CF6339EC}"/>
              </a:ext>
            </a:extLst>
          </p:cNvPr>
          <p:cNvGrpSpPr/>
          <p:nvPr/>
        </p:nvGrpSpPr>
        <p:grpSpPr>
          <a:xfrm>
            <a:off x="513669" y="3403363"/>
            <a:ext cx="400649" cy="312679"/>
            <a:chOff x="514554" y="3403405"/>
            <a:chExt cx="400649" cy="312679"/>
          </a:xfrm>
        </p:grpSpPr>
        <p:pic>
          <p:nvPicPr>
            <p:cNvPr id="168" name="Grafik 167">
              <a:extLst>
                <a:ext uri="{FF2B5EF4-FFF2-40B4-BE49-F238E27FC236}">
                  <a16:creationId xmlns:a16="http://schemas.microsoft.com/office/drawing/2014/main" id="{9B784215-DA50-4CA2-8B6A-8F37920A089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554" y="3403405"/>
              <a:ext cx="270000" cy="270000"/>
            </a:xfrm>
            <a:prstGeom prst="rect">
              <a:avLst/>
            </a:prstGeom>
          </p:spPr>
        </p:pic>
        <p:sp>
          <p:nvSpPr>
            <p:cNvPr id="169" name="Textfeld 168">
              <a:extLst>
                <a:ext uri="{FF2B5EF4-FFF2-40B4-BE49-F238E27FC236}">
                  <a16:creationId xmlns:a16="http://schemas.microsoft.com/office/drawing/2014/main" id="{692F313B-46D5-40D8-B80B-631D8A767A46}"/>
                </a:ext>
              </a:extLst>
            </p:cNvPr>
            <p:cNvSpPr txBox="1"/>
            <p:nvPr/>
          </p:nvSpPr>
          <p:spPr>
            <a:xfrm>
              <a:off x="582001" y="3500640"/>
              <a:ext cx="33320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dirty="0"/>
                <a:t>IN</a:t>
              </a:r>
              <a:endParaRPr lang="de-AT" sz="800" dirty="0"/>
            </a:p>
          </p:txBody>
        </p:sp>
      </p:grpSp>
      <p:grpSp>
        <p:nvGrpSpPr>
          <p:cNvPr id="170" name="Gruppieren 169">
            <a:extLst>
              <a:ext uri="{FF2B5EF4-FFF2-40B4-BE49-F238E27FC236}">
                <a16:creationId xmlns:a16="http://schemas.microsoft.com/office/drawing/2014/main" id="{FA9B32D8-6A54-4AA4-A60A-07DF22DE8B75}"/>
              </a:ext>
            </a:extLst>
          </p:cNvPr>
          <p:cNvGrpSpPr/>
          <p:nvPr/>
        </p:nvGrpSpPr>
        <p:grpSpPr>
          <a:xfrm>
            <a:off x="513669" y="3401616"/>
            <a:ext cx="400649" cy="312679"/>
            <a:chOff x="514554" y="3403405"/>
            <a:chExt cx="400649" cy="312679"/>
          </a:xfrm>
        </p:grpSpPr>
        <p:pic>
          <p:nvPicPr>
            <p:cNvPr id="171" name="Grafik 170">
              <a:extLst>
                <a:ext uri="{FF2B5EF4-FFF2-40B4-BE49-F238E27FC236}">
                  <a16:creationId xmlns:a16="http://schemas.microsoft.com/office/drawing/2014/main" id="{09FB2672-329B-4856-A3CD-25CC6044ADB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554" y="3403405"/>
              <a:ext cx="270000" cy="270000"/>
            </a:xfrm>
            <a:prstGeom prst="rect">
              <a:avLst/>
            </a:prstGeom>
          </p:spPr>
        </p:pic>
        <p:sp>
          <p:nvSpPr>
            <p:cNvPr id="172" name="Textfeld 171">
              <a:extLst>
                <a:ext uri="{FF2B5EF4-FFF2-40B4-BE49-F238E27FC236}">
                  <a16:creationId xmlns:a16="http://schemas.microsoft.com/office/drawing/2014/main" id="{F29C87C2-E661-4766-95AF-EE4DB0C0F329}"/>
                </a:ext>
              </a:extLst>
            </p:cNvPr>
            <p:cNvSpPr txBox="1"/>
            <p:nvPr/>
          </p:nvSpPr>
          <p:spPr>
            <a:xfrm>
              <a:off x="582001" y="3500640"/>
              <a:ext cx="33320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dirty="0"/>
                <a:t>IN</a:t>
              </a:r>
              <a:endParaRPr lang="de-AT" sz="800" dirty="0"/>
            </a:p>
          </p:txBody>
        </p:sp>
      </p:grpSp>
      <p:grpSp>
        <p:nvGrpSpPr>
          <p:cNvPr id="173" name="Gruppieren 172">
            <a:extLst>
              <a:ext uri="{FF2B5EF4-FFF2-40B4-BE49-F238E27FC236}">
                <a16:creationId xmlns:a16="http://schemas.microsoft.com/office/drawing/2014/main" id="{46FC01AE-24F8-44ED-98EB-37323A833666}"/>
              </a:ext>
            </a:extLst>
          </p:cNvPr>
          <p:cNvGrpSpPr/>
          <p:nvPr/>
        </p:nvGrpSpPr>
        <p:grpSpPr>
          <a:xfrm>
            <a:off x="500785" y="3394027"/>
            <a:ext cx="400649" cy="312679"/>
            <a:chOff x="514554" y="3403405"/>
            <a:chExt cx="400649" cy="312679"/>
          </a:xfrm>
        </p:grpSpPr>
        <p:pic>
          <p:nvPicPr>
            <p:cNvPr id="174" name="Grafik 173">
              <a:extLst>
                <a:ext uri="{FF2B5EF4-FFF2-40B4-BE49-F238E27FC236}">
                  <a16:creationId xmlns:a16="http://schemas.microsoft.com/office/drawing/2014/main" id="{CEF3D7A6-15E4-42F7-B94B-5055E596636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554" y="3403405"/>
              <a:ext cx="270000" cy="270000"/>
            </a:xfrm>
            <a:prstGeom prst="rect">
              <a:avLst/>
            </a:prstGeom>
          </p:spPr>
        </p:pic>
        <p:sp>
          <p:nvSpPr>
            <p:cNvPr id="175" name="Textfeld 174">
              <a:extLst>
                <a:ext uri="{FF2B5EF4-FFF2-40B4-BE49-F238E27FC236}">
                  <a16:creationId xmlns:a16="http://schemas.microsoft.com/office/drawing/2014/main" id="{1F2FF09A-2237-4BE6-BD13-46D2705E6745}"/>
                </a:ext>
              </a:extLst>
            </p:cNvPr>
            <p:cNvSpPr txBox="1"/>
            <p:nvPr/>
          </p:nvSpPr>
          <p:spPr>
            <a:xfrm>
              <a:off x="582001" y="3500640"/>
              <a:ext cx="33320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dirty="0"/>
                <a:t>IN</a:t>
              </a:r>
              <a:endParaRPr lang="de-AT" sz="800" dirty="0"/>
            </a:p>
          </p:txBody>
        </p:sp>
      </p:grpSp>
      <p:grpSp>
        <p:nvGrpSpPr>
          <p:cNvPr id="176" name="Gruppieren 175">
            <a:extLst>
              <a:ext uri="{FF2B5EF4-FFF2-40B4-BE49-F238E27FC236}">
                <a16:creationId xmlns:a16="http://schemas.microsoft.com/office/drawing/2014/main" id="{0CFAC320-7DFB-48B5-AF46-02CB5DB172DC}"/>
              </a:ext>
            </a:extLst>
          </p:cNvPr>
          <p:cNvGrpSpPr/>
          <p:nvPr/>
        </p:nvGrpSpPr>
        <p:grpSpPr>
          <a:xfrm>
            <a:off x="510566" y="3401492"/>
            <a:ext cx="400649" cy="312679"/>
            <a:chOff x="514554" y="3403405"/>
            <a:chExt cx="400649" cy="312679"/>
          </a:xfrm>
        </p:grpSpPr>
        <p:pic>
          <p:nvPicPr>
            <p:cNvPr id="177" name="Grafik 176">
              <a:extLst>
                <a:ext uri="{FF2B5EF4-FFF2-40B4-BE49-F238E27FC236}">
                  <a16:creationId xmlns:a16="http://schemas.microsoft.com/office/drawing/2014/main" id="{6DCF4093-AB9C-4C2E-AB9E-019C12EF306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554" y="3403405"/>
              <a:ext cx="270000" cy="270000"/>
            </a:xfrm>
            <a:prstGeom prst="rect">
              <a:avLst/>
            </a:prstGeom>
          </p:spPr>
        </p:pic>
        <p:sp>
          <p:nvSpPr>
            <p:cNvPr id="178" name="Textfeld 177">
              <a:extLst>
                <a:ext uri="{FF2B5EF4-FFF2-40B4-BE49-F238E27FC236}">
                  <a16:creationId xmlns:a16="http://schemas.microsoft.com/office/drawing/2014/main" id="{CDCAFE18-7DED-43EF-9E24-A0D80F568B52}"/>
                </a:ext>
              </a:extLst>
            </p:cNvPr>
            <p:cNvSpPr txBox="1"/>
            <p:nvPr/>
          </p:nvSpPr>
          <p:spPr>
            <a:xfrm>
              <a:off x="582001" y="3500640"/>
              <a:ext cx="33320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dirty="0"/>
                <a:t>IN</a:t>
              </a:r>
              <a:endParaRPr lang="de-AT" sz="800" dirty="0"/>
            </a:p>
          </p:txBody>
        </p:sp>
      </p:grpSp>
      <p:grpSp>
        <p:nvGrpSpPr>
          <p:cNvPr id="179" name="Gruppieren 178">
            <a:extLst>
              <a:ext uri="{FF2B5EF4-FFF2-40B4-BE49-F238E27FC236}">
                <a16:creationId xmlns:a16="http://schemas.microsoft.com/office/drawing/2014/main" id="{2832B483-AC80-406D-8F7A-3207573D77B0}"/>
              </a:ext>
            </a:extLst>
          </p:cNvPr>
          <p:cNvGrpSpPr/>
          <p:nvPr/>
        </p:nvGrpSpPr>
        <p:grpSpPr>
          <a:xfrm>
            <a:off x="510666" y="3952864"/>
            <a:ext cx="376984" cy="325077"/>
            <a:chOff x="510022" y="3951434"/>
            <a:chExt cx="376984" cy="325077"/>
          </a:xfrm>
        </p:grpSpPr>
        <p:pic>
          <p:nvPicPr>
            <p:cNvPr id="186" name="Grafik 185">
              <a:extLst>
                <a:ext uri="{FF2B5EF4-FFF2-40B4-BE49-F238E27FC236}">
                  <a16:creationId xmlns:a16="http://schemas.microsoft.com/office/drawing/2014/main" id="{8364DB67-BBFD-4C45-9ECE-CC97023DCEF6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0022" y="3951434"/>
              <a:ext cx="270000" cy="280589"/>
            </a:xfrm>
            <a:prstGeom prst="rect">
              <a:avLst/>
            </a:prstGeom>
          </p:spPr>
        </p:pic>
        <p:sp>
          <p:nvSpPr>
            <p:cNvPr id="187" name="Textfeld 186">
              <a:extLst>
                <a:ext uri="{FF2B5EF4-FFF2-40B4-BE49-F238E27FC236}">
                  <a16:creationId xmlns:a16="http://schemas.microsoft.com/office/drawing/2014/main" id="{422E0D55-E000-4D07-B587-AC829E78D755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514553" y="4061067"/>
              <a:ext cx="3724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dirty="0"/>
                <a:t>OUT</a:t>
              </a:r>
              <a:endParaRPr lang="de-AT" sz="800" dirty="0"/>
            </a:p>
          </p:txBody>
        </p:sp>
      </p:grpSp>
      <p:grpSp>
        <p:nvGrpSpPr>
          <p:cNvPr id="188" name="Gruppieren 187">
            <a:extLst>
              <a:ext uri="{FF2B5EF4-FFF2-40B4-BE49-F238E27FC236}">
                <a16:creationId xmlns:a16="http://schemas.microsoft.com/office/drawing/2014/main" id="{2063C8A7-83AA-4EC6-9A50-D2643A22170F}"/>
              </a:ext>
            </a:extLst>
          </p:cNvPr>
          <p:cNvGrpSpPr/>
          <p:nvPr/>
        </p:nvGrpSpPr>
        <p:grpSpPr>
          <a:xfrm>
            <a:off x="513669" y="3954735"/>
            <a:ext cx="376984" cy="325077"/>
            <a:chOff x="510022" y="3951434"/>
            <a:chExt cx="376984" cy="325077"/>
          </a:xfrm>
        </p:grpSpPr>
        <p:pic>
          <p:nvPicPr>
            <p:cNvPr id="189" name="Grafik 188">
              <a:extLst>
                <a:ext uri="{FF2B5EF4-FFF2-40B4-BE49-F238E27FC236}">
                  <a16:creationId xmlns:a16="http://schemas.microsoft.com/office/drawing/2014/main" id="{DD075D28-A415-46E8-B2BE-D274DC589D90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0022" y="3951434"/>
              <a:ext cx="270000" cy="280589"/>
            </a:xfrm>
            <a:prstGeom prst="rect">
              <a:avLst/>
            </a:prstGeom>
          </p:spPr>
        </p:pic>
        <p:sp>
          <p:nvSpPr>
            <p:cNvPr id="190" name="Textfeld 189">
              <a:extLst>
                <a:ext uri="{FF2B5EF4-FFF2-40B4-BE49-F238E27FC236}">
                  <a16:creationId xmlns:a16="http://schemas.microsoft.com/office/drawing/2014/main" id="{3E0350A2-7B5B-44F8-A5F0-0D2BD9FCA3F5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514553" y="4061067"/>
              <a:ext cx="3724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dirty="0"/>
                <a:t>OUT</a:t>
              </a:r>
              <a:endParaRPr lang="de-AT" sz="800" dirty="0"/>
            </a:p>
          </p:txBody>
        </p:sp>
      </p:grpSp>
      <p:grpSp>
        <p:nvGrpSpPr>
          <p:cNvPr id="191" name="Gruppieren 190">
            <a:extLst>
              <a:ext uri="{FF2B5EF4-FFF2-40B4-BE49-F238E27FC236}">
                <a16:creationId xmlns:a16="http://schemas.microsoft.com/office/drawing/2014/main" id="{92DD2141-63C7-4B64-A437-3DFD9B831BCB}"/>
              </a:ext>
            </a:extLst>
          </p:cNvPr>
          <p:cNvGrpSpPr/>
          <p:nvPr/>
        </p:nvGrpSpPr>
        <p:grpSpPr>
          <a:xfrm>
            <a:off x="513669" y="3954803"/>
            <a:ext cx="376984" cy="325077"/>
            <a:chOff x="510022" y="3951434"/>
            <a:chExt cx="376984" cy="325077"/>
          </a:xfrm>
        </p:grpSpPr>
        <p:pic>
          <p:nvPicPr>
            <p:cNvPr id="192" name="Grafik 191">
              <a:extLst>
                <a:ext uri="{FF2B5EF4-FFF2-40B4-BE49-F238E27FC236}">
                  <a16:creationId xmlns:a16="http://schemas.microsoft.com/office/drawing/2014/main" id="{7B9E0916-F2E2-4634-AFB5-055C22DF0BE9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0022" y="3951434"/>
              <a:ext cx="270000" cy="280589"/>
            </a:xfrm>
            <a:prstGeom prst="rect">
              <a:avLst/>
            </a:prstGeom>
          </p:spPr>
        </p:pic>
        <p:sp>
          <p:nvSpPr>
            <p:cNvPr id="194" name="Textfeld 193">
              <a:extLst>
                <a:ext uri="{FF2B5EF4-FFF2-40B4-BE49-F238E27FC236}">
                  <a16:creationId xmlns:a16="http://schemas.microsoft.com/office/drawing/2014/main" id="{3A3A9372-4AF7-4B80-8C3F-522AAAB8F020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514553" y="4061067"/>
              <a:ext cx="3724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dirty="0"/>
                <a:t>OUT</a:t>
              </a:r>
              <a:endParaRPr lang="de-AT" sz="800" dirty="0"/>
            </a:p>
          </p:txBody>
        </p:sp>
      </p:grpSp>
      <p:grpSp>
        <p:nvGrpSpPr>
          <p:cNvPr id="196" name="Gruppieren 195">
            <a:extLst>
              <a:ext uri="{FF2B5EF4-FFF2-40B4-BE49-F238E27FC236}">
                <a16:creationId xmlns:a16="http://schemas.microsoft.com/office/drawing/2014/main" id="{0BF7ABD0-DC76-4C46-9385-C09DD3748A5D}"/>
              </a:ext>
            </a:extLst>
          </p:cNvPr>
          <p:cNvGrpSpPr/>
          <p:nvPr/>
        </p:nvGrpSpPr>
        <p:grpSpPr>
          <a:xfrm>
            <a:off x="499407" y="3948049"/>
            <a:ext cx="376984" cy="325077"/>
            <a:chOff x="510022" y="3951434"/>
            <a:chExt cx="376984" cy="325077"/>
          </a:xfrm>
        </p:grpSpPr>
        <p:pic>
          <p:nvPicPr>
            <p:cNvPr id="197" name="Grafik 196">
              <a:extLst>
                <a:ext uri="{FF2B5EF4-FFF2-40B4-BE49-F238E27FC236}">
                  <a16:creationId xmlns:a16="http://schemas.microsoft.com/office/drawing/2014/main" id="{1EA2B719-BFFD-4E4E-83CF-673F36C21AB8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0022" y="3951434"/>
              <a:ext cx="270000" cy="280589"/>
            </a:xfrm>
            <a:prstGeom prst="rect">
              <a:avLst/>
            </a:prstGeom>
          </p:spPr>
        </p:pic>
        <p:sp>
          <p:nvSpPr>
            <p:cNvPr id="198" name="Textfeld 197">
              <a:extLst>
                <a:ext uri="{FF2B5EF4-FFF2-40B4-BE49-F238E27FC236}">
                  <a16:creationId xmlns:a16="http://schemas.microsoft.com/office/drawing/2014/main" id="{FDA3EB49-310B-4500-A5EE-176B2BA376B5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514553" y="4061067"/>
              <a:ext cx="3724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dirty="0"/>
                <a:t>OUT</a:t>
              </a:r>
              <a:endParaRPr lang="de-AT" sz="800" dirty="0"/>
            </a:p>
          </p:txBody>
        </p:sp>
      </p:grpSp>
      <p:grpSp>
        <p:nvGrpSpPr>
          <p:cNvPr id="199" name="Gruppieren 198">
            <a:extLst>
              <a:ext uri="{FF2B5EF4-FFF2-40B4-BE49-F238E27FC236}">
                <a16:creationId xmlns:a16="http://schemas.microsoft.com/office/drawing/2014/main" id="{799CFC14-61A5-43A9-83C9-93673FFC2851}"/>
              </a:ext>
            </a:extLst>
          </p:cNvPr>
          <p:cNvGrpSpPr/>
          <p:nvPr/>
        </p:nvGrpSpPr>
        <p:grpSpPr>
          <a:xfrm>
            <a:off x="518001" y="3949465"/>
            <a:ext cx="376984" cy="325077"/>
            <a:chOff x="510022" y="3951434"/>
            <a:chExt cx="376984" cy="325077"/>
          </a:xfrm>
        </p:grpSpPr>
        <p:pic>
          <p:nvPicPr>
            <p:cNvPr id="200" name="Grafik 199">
              <a:extLst>
                <a:ext uri="{FF2B5EF4-FFF2-40B4-BE49-F238E27FC236}">
                  <a16:creationId xmlns:a16="http://schemas.microsoft.com/office/drawing/2014/main" id="{B3A03A99-7D2F-439A-852D-9B25BB5D3709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0022" y="3951434"/>
              <a:ext cx="270000" cy="280589"/>
            </a:xfrm>
            <a:prstGeom prst="rect">
              <a:avLst/>
            </a:prstGeom>
          </p:spPr>
        </p:pic>
        <p:sp>
          <p:nvSpPr>
            <p:cNvPr id="201" name="Textfeld 200">
              <a:extLst>
                <a:ext uri="{FF2B5EF4-FFF2-40B4-BE49-F238E27FC236}">
                  <a16:creationId xmlns:a16="http://schemas.microsoft.com/office/drawing/2014/main" id="{85B08A4B-ED62-4FAA-A7D2-E1EA4807FDE2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514553" y="4061067"/>
              <a:ext cx="3724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dirty="0"/>
                <a:t>OUT</a:t>
              </a:r>
              <a:endParaRPr lang="de-AT" sz="800" dirty="0"/>
            </a:p>
          </p:txBody>
        </p:sp>
      </p:grpSp>
      <p:grpSp>
        <p:nvGrpSpPr>
          <p:cNvPr id="202" name="Gruppieren 201">
            <a:extLst>
              <a:ext uri="{FF2B5EF4-FFF2-40B4-BE49-F238E27FC236}">
                <a16:creationId xmlns:a16="http://schemas.microsoft.com/office/drawing/2014/main" id="{5733E519-A522-48C2-A859-1B4220EF909C}"/>
              </a:ext>
            </a:extLst>
          </p:cNvPr>
          <p:cNvGrpSpPr/>
          <p:nvPr/>
        </p:nvGrpSpPr>
        <p:grpSpPr>
          <a:xfrm>
            <a:off x="510774" y="3942945"/>
            <a:ext cx="376984" cy="325077"/>
            <a:chOff x="510022" y="3951434"/>
            <a:chExt cx="376984" cy="325077"/>
          </a:xfrm>
        </p:grpSpPr>
        <p:pic>
          <p:nvPicPr>
            <p:cNvPr id="203" name="Grafik 202">
              <a:extLst>
                <a:ext uri="{FF2B5EF4-FFF2-40B4-BE49-F238E27FC236}">
                  <a16:creationId xmlns:a16="http://schemas.microsoft.com/office/drawing/2014/main" id="{7BCC0D57-6BEA-4DAC-9DF6-B783371E30AD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0022" y="3951434"/>
              <a:ext cx="270000" cy="280589"/>
            </a:xfrm>
            <a:prstGeom prst="rect">
              <a:avLst/>
            </a:prstGeom>
          </p:spPr>
        </p:pic>
        <p:sp>
          <p:nvSpPr>
            <p:cNvPr id="204" name="Textfeld 203">
              <a:extLst>
                <a:ext uri="{FF2B5EF4-FFF2-40B4-BE49-F238E27FC236}">
                  <a16:creationId xmlns:a16="http://schemas.microsoft.com/office/drawing/2014/main" id="{D103F32D-9718-4F24-811E-D4D50DE47404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514553" y="4061067"/>
              <a:ext cx="3724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dirty="0"/>
                <a:t>OUT</a:t>
              </a:r>
              <a:endParaRPr lang="de-AT" sz="800" dirty="0"/>
            </a:p>
          </p:txBody>
        </p:sp>
      </p:grpSp>
      <p:grpSp>
        <p:nvGrpSpPr>
          <p:cNvPr id="205" name="Gruppieren 204">
            <a:extLst>
              <a:ext uri="{FF2B5EF4-FFF2-40B4-BE49-F238E27FC236}">
                <a16:creationId xmlns:a16="http://schemas.microsoft.com/office/drawing/2014/main" id="{B8B13951-3B28-4F52-A88B-232256C6C8EE}"/>
              </a:ext>
            </a:extLst>
          </p:cNvPr>
          <p:cNvGrpSpPr/>
          <p:nvPr/>
        </p:nvGrpSpPr>
        <p:grpSpPr>
          <a:xfrm>
            <a:off x="512114" y="3942979"/>
            <a:ext cx="376984" cy="325077"/>
            <a:chOff x="510022" y="3951434"/>
            <a:chExt cx="376984" cy="325077"/>
          </a:xfrm>
        </p:grpSpPr>
        <p:pic>
          <p:nvPicPr>
            <p:cNvPr id="206" name="Grafik 205">
              <a:extLst>
                <a:ext uri="{FF2B5EF4-FFF2-40B4-BE49-F238E27FC236}">
                  <a16:creationId xmlns:a16="http://schemas.microsoft.com/office/drawing/2014/main" id="{2AC52908-CC8C-438B-A782-95133CD1685B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0022" y="3951434"/>
              <a:ext cx="270000" cy="280589"/>
            </a:xfrm>
            <a:prstGeom prst="rect">
              <a:avLst/>
            </a:prstGeom>
          </p:spPr>
        </p:pic>
        <p:sp>
          <p:nvSpPr>
            <p:cNvPr id="207" name="Textfeld 206">
              <a:extLst>
                <a:ext uri="{FF2B5EF4-FFF2-40B4-BE49-F238E27FC236}">
                  <a16:creationId xmlns:a16="http://schemas.microsoft.com/office/drawing/2014/main" id="{306A3ED3-E243-41A8-B989-403D2291BAD3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514553" y="4061067"/>
              <a:ext cx="3724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dirty="0"/>
                <a:t>OUT</a:t>
              </a:r>
              <a:endParaRPr lang="de-AT" sz="800" dirty="0"/>
            </a:p>
          </p:txBody>
        </p:sp>
      </p:grpSp>
      <p:grpSp>
        <p:nvGrpSpPr>
          <p:cNvPr id="208" name="Gruppieren 207">
            <a:extLst>
              <a:ext uri="{FF2B5EF4-FFF2-40B4-BE49-F238E27FC236}">
                <a16:creationId xmlns:a16="http://schemas.microsoft.com/office/drawing/2014/main" id="{3F523A18-7FF4-43C6-992A-1946768BC0B9}"/>
              </a:ext>
            </a:extLst>
          </p:cNvPr>
          <p:cNvGrpSpPr/>
          <p:nvPr/>
        </p:nvGrpSpPr>
        <p:grpSpPr>
          <a:xfrm>
            <a:off x="512168" y="3946226"/>
            <a:ext cx="376984" cy="325077"/>
            <a:chOff x="510022" y="3951434"/>
            <a:chExt cx="376984" cy="325077"/>
          </a:xfrm>
        </p:grpSpPr>
        <p:pic>
          <p:nvPicPr>
            <p:cNvPr id="209" name="Grafik 208">
              <a:extLst>
                <a:ext uri="{FF2B5EF4-FFF2-40B4-BE49-F238E27FC236}">
                  <a16:creationId xmlns:a16="http://schemas.microsoft.com/office/drawing/2014/main" id="{076B1F33-CF35-4297-8E3D-086955F79F1E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0022" y="3951434"/>
              <a:ext cx="270000" cy="280589"/>
            </a:xfrm>
            <a:prstGeom prst="rect">
              <a:avLst/>
            </a:prstGeom>
          </p:spPr>
        </p:pic>
        <p:sp>
          <p:nvSpPr>
            <p:cNvPr id="210" name="Textfeld 209">
              <a:extLst>
                <a:ext uri="{FF2B5EF4-FFF2-40B4-BE49-F238E27FC236}">
                  <a16:creationId xmlns:a16="http://schemas.microsoft.com/office/drawing/2014/main" id="{94C56F58-7560-4659-B49E-DDC55C3463B8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514553" y="4061067"/>
              <a:ext cx="3724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dirty="0"/>
                <a:t>OUT</a:t>
              </a:r>
              <a:endParaRPr lang="de-AT" sz="800" dirty="0"/>
            </a:p>
          </p:txBody>
        </p:sp>
      </p:grpSp>
      <p:grpSp>
        <p:nvGrpSpPr>
          <p:cNvPr id="211" name="Gruppieren 210">
            <a:extLst>
              <a:ext uri="{FF2B5EF4-FFF2-40B4-BE49-F238E27FC236}">
                <a16:creationId xmlns:a16="http://schemas.microsoft.com/office/drawing/2014/main" id="{14AE6905-09C4-4BBC-9CDF-6A31E8CD776F}"/>
              </a:ext>
            </a:extLst>
          </p:cNvPr>
          <p:cNvGrpSpPr/>
          <p:nvPr/>
        </p:nvGrpSpPr>
        <p:grpSpPr>
          <a:xfrm>
            <a:off x="514553" y="3954871"/>
            <a:ext cx="376984" cy="325077"/>
            <a:chOff x="510022" y="3951434"/>
            <a:chExt cx="376984" cy="325077"/>
          </a:xfrm>
        </p:grpSpPr>
        <p:pic>
          <p:nvPicPr>
            <p:cNvPr id="212" name="Grafik 211">
              <a:extLst>
                <a:ext uri="{FF2B5EF4-FFF2-40B4-BE49-F238E27FC236}">
                  <a16:creationId xmlns:a16="http://schemas.microsoft.com/office/drawing/2014/main" id="{198341B3-2F88-4C3C-861F-0D8D70665533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0022" y="3951434"/>
              <a:ext cx="270000" cy="280589"/>
            </a:xfrm>
            <a:prstGeom prst="rect">
              <a:avLst/>
            </a:prstGeom>
          </p:spPr>
        </p:pic>
        <p:sp>
          <p:nvSpPr>
            <p:cNvPr id="213" name="Textfeld 212">
              <a:extLst>
                <a:ext uri="{FF2B5EF4-FFF2-40B4-BE49-F238E27FC236}">
                  <a16:creationId xmlns:a16="http://schemas.microsoft.com/office/drawing/2014/main" id="{E906335D-AE82-4AF1-9CD2-5E4492984D54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514553" y="4061067"/>
              <a:ext cx="3724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dirty="0"/>
                <a:t>OUT</a:t>
              </a:r>
              <a:endParaRPr lang="de-AT" sz="800" dirty="0"/>
            </a:p>
          </p:txBody>
        </p:sp>
      </p:grpSp>
      <p:pic>
        <p:nvPicPr>
          <p:cNvPr id="214" name="Grafik 213">
            <a:extLst>
              <a:ext uri="{FF2B5EF4-FFF2-40B4-BE49-F238E27FC236}">
                <a16:creationId xmlns:a16="http://schemas.microsoft.com/office/drawing/2014/main" id="{14A26855-CC39-4581-89E1-E3ED73209E7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700" y="4506415"/>
            <a:ext cx="270000" cy="270000"/>
          </a:xfrm>
          <a:prstGeom prst="rect">
            <a:avLst/>
          </a:prstGeom>
        </p:spPr>
      </p:pic>
      <p:pic>
        <p:nvPicPr>
          <p:cNvPr id="215" name="Grafik 214">
            <a:extLst>
              <a:ext uri="{FF2B5EF4-FFF2-40B4-BE49-F238E27FC236}">
                <a16:creationId xmlns:a16="http://schemas.microsoft.com/office/drawing/2014/main" id="{B5539D1E-3C23-4830-911F-E04F63A503B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700" y="4509756"/>
            <a:ext cx="270000" cy="270000"/>
          </a:xfrm>
          <a:prstGeom prst="rect">
            <a:avLst/>
          </a:prstGeom>
        </p:spPr>
      </p:pic>
      <p:pic>
        <p:nvPicPr>
          <p:cNvPr id="216" name="Grafik 215">
            <a:extLst>
              <a:ext uri="{FF2B5EF4-FFF2-40B4-BE49-F238E27FC236}">
                <a16:creationId xmlns:a16="http://schemas.microsoft.com/office/drawing/2014/main" id="{B5D95164-AA0C-42FB-9A21-3A0E0D169AE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669" y="4499874"/>
            <a:ext cx="270000" cy="270000"/>
          </a:xfrm>
          <a:prstGeom prst="rect">
            <a:avLst/>
          </a:prstGeom>
        </p:spPr>
      </p:pic>
      <p:pic>
        <p:nvPicPr>
          <p:cNvPr id="217" name="Grafik 216">
            <a:extLst>
              <a:ext uri="{FF2B5EF4-FFF2-40B4-BE49-F238E27FC236}">
                <a16:creationId xmlns:a16="http://schemas.microsoft.com/office/drawing/2014/main" id="{537DA7B2-1307-4966-859D-D42CD5871097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669" y="4504006"/>
            <a:ext cx="270000" cy="270000"/>
          </a:xfrm>
          <a:prstGeom prst="rect">
            <a:avLst/>
          </a:prstGeom>
        </p:spPr>
      </p:pic>
      <p:pic>
        <p:nvPicPr>
          <p:cNvPr id="218" name="Grafik 217">
            <a:extLst>
              <a:ext uri="{FF2B5EF4-FFF2-40B4-BE49-F238E27FC236}">
                <a16:creationId xmlns:a16="http://schemas.microsoft.com/office/drawing/2014/main" id="{A2986671-56EA-47B8-BCA2-ECA7D6E06CB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173" y="4504006"/>
            <a:ext cx="270000" cy="270000"/>
          </a:xfrm>
          <a:prstGeom prst="rect">
            <a:avLst/>
          </a:prstGeom>
        </p:spPr>
      </p:pic>
      <p:pic>
        <p:nvPicPr>
          <p:cNvPr id="219" name="Grafik 218">
            <a:extLst>
              <a:ext uri="{FF2B5EF4-FFF2-40B4-BE49-F238E27FC236}">
                <a16:creationId xmlns:a16="http://schemas.microsoft.com/office/drawing/2014/main" id="{6EAA6805-6995-4622-A61C-C7EF308B84D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677" y="4506415"/>
            <a:ext cx="270000" cy="270000"/>
          </a:xfrm>
          <a:prstGeom prst="rect">
            <a:avLst/>
          </a:prstGeom>
        </p:spPr>
      </p:pic>
      <p:pic>
        <p:nvPicPr>
          <p:cNvPr id="220" name="Grafik 219">
            <a:extLst>
              <a:ext uri="{FF2B5EF4-FFF2-40B4-BE49-F238E27FC236}">
                <a16:creationId xmlns:a16="http://schemas.microsoft.com/office/drawing/2014/main" id="{47E4963B-4C69-47C4-9AD5-B25A4101C74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641" y="4507402"/>
            <a:ext cx="270000" cy="270000"/>
          </a:xfrm>
          <a:prstGeom prst="rect">
            <a:avLst/>
          </a:prstGeom>
        </p:spPr>
      </p:pic>
      <p:pic>
        <p:nvPicPr>
          <p:cNvPr id="221" name="Grafik 220">
            <a:extLst>
              <a:ext uri="{FF2B5EF4-FFF2-40B4-BE49-F238E27FC236}">
                <a16:creationId xmlns:a16="http://schemas.microsoft.com/office/drawing/2014/main" id="{F4464685-07DA-4F75-9863-32D9F31DFD8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515" y="4516787"/>
            <a:ext cx="270000" cy="270000"/>
          </a:xfrm>
          <a:prstGeom prst="rect">
            <a:avLst/>
          </a:prstGeom>
        </p:spPr>
      </p:pic>
      <p:pic>
        <p:nvPicPr>
          <p:cNvPr id="222" name="Grafik 221">
            <a:extLst>
              <a:ext uri="{FF2B5EF4-FFF2-40B4-BE49-F238E27FC236}">
                <a16:creationId xmlns:a16="http://schemas.microsoft.com/office/drawing/2014/main" id="{F461164C-DD0B-4CE2-BEED-EA0A208855E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695" y="4501864"/>
            <a:ext cx="270000" cy="270000"/>
          </a:xfrm>
          <a:prstGeom prst="rect">
            <a:avLst/>
          </a:prstGeom>
        </p:spPr>
      </p:pic>
      <p:pic>
        <p:nvPicPr>
          <p:cNvPr id="223" name="Grafik 222">
            <a:extLst>
              <a:ext uri="{FF2B5EF4-FFF2-40B4-BE49-F238E27FC236}">
                <a16:creationId xmlns:a16="http://schemas.microsoft.com/office/drawing/2014/main" id="{94CE4546-6065-4C09-8EC4-9E123E8F4C7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983" y="4512236"/>
            <a:ext cx="270000" cy="270000"/>
          </a:xfrm>
          <a:prstGeom prst="rect">
            <a:avLst/>
          </a:prstGeom>
        </p:spPr>
      </p:pic>
      <p:pic>
        <p:nvPicPr>
          <p:cNvPr id="224" name="Grafik 223">
            <a:extLst>
              <a:ext uri="{FF2B5EF4-FFF2-40B4-BE49-F238E27FC236}">
                <a16:creationId xmlns:a16="http://schemas.microsoft.com/office/drawing/2014/main" id="{A58CB487-834F-4DF1-8121-2DE95DF1BDD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56" y="4512236"/>
            <a:ext cx="270000" cy="270000"/>
          </a:xfrm>
          <a:prstGeom prst="rect">
            <a:avLst/>
          </a:prstGeom>
        </p:spPr>
      </p:pic>
      <p:pic>
        <p:nvPicPr>
          <p:cNvPr id="225" name="Grafik 224">
            <a:extLst>
              <a:ext uri="{FF2B5EF4-FFF2-40B4-BE49-F238E27FC236}">
                <a16:creationId xmlns:a16="http://schemas.microsoft.com/office/drawing/2014/main" id="{7E444BDE-E164-44CD-BC97-57E1F019793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375" y="4513428"/>
            <a:ext cx="270000" cy="270000"/>
          </a:xfrm>
          <a:prstGeom prst="rect">
            <a:avLst/>
          </a:prstGeom>
        </p:spPr>
      </p:pic>
      <p:pic>
        <p:nvPicPr>
          <p:cNvPr id="226" name="Grafik 225">
            <a:extLst>
              <a:ext uri="{FF2B5EF4-FFF2-40B4-BE49-F238E27FC236}">
                <a16:creationId xmlns:a16="http://schemas.microsoft.com/office/drawing/2014/main" id="{17E5D24E-BA87-494B-8F0E-E535873B9DC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715" y="4515214"/>
            <a:ext cx="270000" cy="270000"/>
          </a:xfrm>
          <a:prstGeom prst="rect">
            <a:avLst/>
          </a:prstGeom>
        </p:spPr>
      </p:pic>
      <p:pic>
        <p:nvPicPr>
          <p:cNvPr id="227" name="Grafik 226">
            <a:extLst>
              <a:ext uri="{FF2B5EF4-FFF2-40B4-BE49-F238E27FC236}">
                <a16:creationId xmlns:a16="http://schemas.microsoft.com/office/drawing/2014/main" id="{9A0F425A-A7D2-4C6B-8220-9897473665A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037" y="4506370"/>
            <a:ext cx="270000" cy="270000"/>
          </a:xfrm>
          <a:prstGeom prst="rect">
            <a:avLst/>
          </a:prstGeom>
        </p:spPr>
      </p:pic>
      <p:pic>
        <p:nvPicPr>
          <p:cNvPr id="228" name="Grafik 227">
            <a:extLst>
              <a:ext uri="{FF2B5EF4-FFF2-40B4-BE49-F238E27FC236}">
                <a16:creationId xmlns:a16="http://schemas.microsoft.com/office/drawing/2014/main" id="{CBBD5575-B0E3-4F79-9B70-21A16AA3845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695" y="4509756"/>
            <a:ext cx="270000" cy="270000"/>
          </a:xfrm>
          <a:prstGeom prst="rect">
            <a:avLst/>
          </a:prstGeom>
        </p:spPr>
      </p:pic>
      <p:pic>
        <p:nvPicPr>
          <p:cNvPr id="229" name="Grafik 228">
            <a:extLst>
              <a:ext uri="{FF2B5EF4-FFF2-40B4-BE49-F238E27FC236}">
                <a16:creationId xmlns:a16="http://schemas.microsoft.com/office/drawing/2014/main" id="{6557A4EB-CD31-4785-A253-AB2495D71E6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928" y="4528277"/>
            <a:ext cx="270000" cy="270000"/>
          </a:xfrm>
          <a:prstGeom prst="rect">
            <a:avLst/>
          </a:prstGeom>
        </p:spPr>
      </p:pic>
      <p:pic>
        <p:nvPicPr>
          <p:cNvPr id="230" name="Grafik 229">
            <a:extLst>
              <a:ext uri="{FF2B5EF4-FFF2-40B4-BE49-F238E27FC236}">
                <a16:creationId xmlns:a16="http://schemas.microsoft.com/office/drawing/2014/main" id="{78EFA119-245C-43EF-BEA5-FF1CA3815E1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390" y="4509751"/>
            <a:ext cx="270000" cy="270000"/>
          </a:xfrm>
          <a:prstGeom prst="rect">
            <a:avLst/>
          </a:prstGeom>
        </p:spPr>
      </p:pic>
      <p:pic>
        <p:nvPicPr>
          <p:cNvPr id="231" name="Grafik 230">
            <a:extLst>
              <a:ext uri="{FF2B5EF4-FFF2-40B4-BE49-F238E27FC236}">
                <a16:creationId xmlns:a16="http://schemas.microsoft.com/office/drawing/2014/main" id="{2F2128C4-9914-436F-9FDA-5152B659484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689" y="4521755"/>
            <a:ext cx="270000" cy="270000"/>
          </a:xfrm>
          <a:prstGeom prst="rect">
            <a:avLst/>
          </a:prstGeom>
        </p:spPr>
      </p:pic>
      <p:pic>
        <p:nvPicPr>
          <p:cNvPr id="232" name="Grafik 231">
            <a:extLst>
              <a:ext uri="{FF2B5EF4-FFF2-40B4-BE49-F238E27FC236}">
                <a16:creationId xmlns:a16="http://schemas.microsoft.com/office/drawing/2014/main" id="{39CA06E8-5C17-4BB1-99D8-7267313B932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215" y="4523273"/>
            <a:ext cx="270000" cy="270000"/>
          </a:xfrm>
          <a:prstGeom prst="rect">
            <a:avLst/>
          </a:prstGeom>
        </p:spPr>
      </p:pic>
      <p:pic>
        <p:nvPicPr>
          <p:cNvPr id="233" name="Grafik 232">
            <a:extLst>
              <a:ext uri="{FF2B5EF4-FFF2-40B4-BE49-F238E27FC236}">
                <a16:creationId xmlns:a16="http://schemas.microsoft.com/office/drawing/2014/main" id="{AC51B395-0AB4-4C12-8D2C-2C129473907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535" y="4532828"/>
            <a:ext cx="270000" cy="270000"/>
          </a:xfrm>
          <a:prstGeom prst="rect">
            <a:avLst/>
          </a:prstGeom>
        </p:spPr>
      </p:pic>
      <p:pic>
        <p:nvPicPr>
          <p:cNvPr id="235" name="Grafik 234">
            <a:extLst>
              <a:ext uri="{FF2B5EF4-FFF2-40B4-BE49-F238E27FC236}">
                <a16:creationId xmlns:a16="http://schemas.microsoft.com/office/drawing/2014/main" id="{7B003522-DB93-4533-A95D-D576EBBFD319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943" y="4524936"/>
            <a:ext cx="270000" cy="270000"/>
          </a:xfrm>
          <a:prstGeom prst="rect">
            <a:avLst/>
          </a:prstGeom>
        </p:spPr>
      </p:pic>
      <p:pic>
        <p:nvPicPr>
          <p:cNvPr id="236" name="Grafik 235">
            <a:extLst>
              <a:ext uri="{FF2B5EF4-FFF2-40B4-BE49-F238E27FC236}">
                <a16:creationId xmlns:a16="http://schemas.microsoft.com/office/drawing/2014/main" id="{1B7C5D35-86E1-4592-8B02-FD10C361F6D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186" y="5066472"/>
            <a:ext cx="270000" cy="270000"/>
          </a:xfrm>
          <a:prstGeom prst="rect">
            <a:avLst/>
          </a:prstGeom>
        </p:spPr>
      </p:pic>
      <p:pic>
        <p:nvPicPr>
          <p:cNvPr id="237" name="Grafik 236">
            <a:extLst>
              <a:ext uri="{FF2B5EF4-FFF2-40B4-BE49-F238E27FC236}">
                <a16:creationId xmlns:a16="http://schemas.microsoft.com/office/drawing/2014/main" id="{9D04854C-122F-4306-9BF4-24CDCD74D11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695" y="5068450"/>
            <a:ext cx="270000" cy="270000"/>
          </a:xfrm>
          <a:prstGeom prst="rect">
            <a:avLst/>
          </a:prstGeom>
        </p:spPr>
      </p:pic>
      <p:pic>
        <p:nvPicPr>
          <p:cNvPr id="238" name="Grafik 237">
            <a:extLst>
              <a:ext uri="{FF2B5EF4-FFF2-40B4-BE49-F238E27FC236}">
                <a16:creationId xmlns:a16="http://schemas.microsoft.com/office/drawing/2014/main" id="{1CB9A7C6-E6EE-4820-8ADA-06A10C832F4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284" y="5068229"/>
            <a:ext cx="270000" cy="270000"/>
          </a:xfrm>
          <a:prstGeom prst="rect">
            <a:avLst/>
          </a:prstGeom>
        </p:spPr>
      </p:pic>
      <p:pic>
        <p:nvPicPr>
          <p:cNvPr id="239" name="Grafik 238">
            <a:extLst>
              <a:ext uri="{FF2B5EF4-FFF2-40B4-BE49-F238E27FC236}">
                <a16:creationId xmlns:a16="http://schemas.microsoft.com/office/drawing/2014/main" id="{56DAC148-8AA0-486A-9058-15A165FEB3E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309" y="5078936"/>
            <a:ext cx="270000" cy="270000"/>
          </a:xfrm>
          <a:prstGeom prst="rect">
            <a:avLst/>
          </a:prstGeom>
        </p:spPr>
      </p:pic>
      <p:pic>
        <p:nvPicPr>
          <p:cNvPr id="240" name="Grafik 239">
            <a:extLst>
              <a:ext uri="{FF2B5EF4-FFF2-40B4-BE49-F238E27FC236}">
                <a16:creationId xmlns:a16="http://schemas.microsoft.com/office/drawing/2014/main" id="{955B9224-D097-418A-9F07-8BF8E3DEEB7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008" y="5071731"/>
            <a:ext cx="270000" cy="270000"/>
          </a:xfrm>
          <a:prstGeom prst="rect">
            <a:avLst/>
          </a:prstGeom>
        </p:spPr>
      </p:pic>
      <p:pic>
        <p:nvPicPr>
          <p:cNvPr id="241" name="Grafik 240">
            <a:extLst>
              <a:ext uri="{FF2B5EF4-FFF2-40B4-BE49-F238E27FC236}">
                <a16:creationId xmlns:a16="http://schemas.microsoft.com/office/drawing/2014/main" id="{9CB6C2CB-E11A-46AA-9166-68C52241C2A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25" y="5063622"/>
            <a:ext cx="270000" cy="270000"/>
          </a:xfrm>
          <a:prstGeom prst="rect">
            <a:avLst/>
          </a:prstGeom>
        </p:spPr>
      </p:pic>
      <p:pic>
        <p:nvPicPr>
          <p:cNvPr id="242" name="Grafik 241">
            <a:extLst>
              <a:ext uri="{FF2B5EF4-FFF2-40B4-BE49-F238E27FC236}">
                <a16:creationId xmlns:a16="http://schemas.microsoft.com/office/drawing/2014/main" id="{8878B546-660F-4BE8-903D-2A50AACC22D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25" y="5064873"/>
            <a:ext cx="270000" cy="270000"/>
          </a:xfrm>
          <a:prstGeom prst="rect">
            <a:avLst/>
          </a:prstGeom>
        </p:spPr>
      </p:pic>
      <p:pic>
        <p:nvPicPr>
          <p:cNvPr id="243" name="Grafik 242">
            <a:extLst>
              <a:ext uri="{FF2B5EF4-FFF2-40B4-BE49-F238E27FC236}">
                <a16:creationId xmlns:a16="http://schemas.microsoft.com/office/drawing/2014/main" id="{F7452D9F-193E-43BE-ACE1-A0A4E57F06E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911" y="5071366"/>
            <a:ext cx="270000" cy="270000"/>
          </a:xfrm>
          <a:prstGeom prst="rect">
            <a:avLst/>
          </a:prstGeom>
        </p:spPr>
      </p:pic>
      <p:pic>
        <p:nvPicPr>
          <p:cNvPr id="244" name="Grafik 243">
            <a:extLst>
              <a:ext uri="{FF2B5EF4-FFF2-40B4-BE49-F238E27FC236}">
                <a16:creationId xmlns:a16="http://schemas.microsoft.com/office/drawing/2014/main" id="{A509CDAE-026F-418B-BC7C-3C4DB704011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119" y="5068909"/>
            <a:ext cx="270000" cy="270000"/>
          </a:xfrm>
          <a:prstGeom prst="rect">
            <a:avLst/>
          </a:prstGeom>
        </p:spPr>
      </p:pic>
      <p:pic>
        <p:nvPicPr>
          <p:cNvPr id="245" name="Grafik 244">
            <a:extLst>
              <a:ext uri="{FF2B5EF4-FFF2-40B4-BE49-F238E27FC236}">
                <a16:creationId xmlns:a16="http://schemas.microsoft.com/office/drawing/2014/main" id="{54E3C7CC-683E-4569-866B-66A157C6AA2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25" y="5064873"/>
            <a:ext cx="270000" cy="270000"/>
          </a:xfrm>
          <a:prstGeom prst="rect">
            <a:avLst/>
          </a:prstGeom>
        </p:spPr>
      </p:pic>
      <p:pic>
        <p:nvPicPr>
          <p:cNvPr id="247" name="Grafik 246">
            <a:extLst>
              <a:ext uri="{FF2B5EF4-FFF2-40B4-BE49-F238E27FC236}">
                <a16:creationId xmlns:a16="http://schemas.microsoft.com/office/drawing/2014/main" id="{1244044B-CBEE-42D3-8F59-6275E8214F3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66081" y="5598296"/>
            <a:ext cx="342731" cy="368300"/>
          </a:xfrm>
          <a:prstGeom prst="rect">
            <a:avLst/>
          </a:prstGeom>
        </p:spPr>
      </p:pic>
      <p:pic>
        <p:nvPicPr>
          <p:cNvPr id="248" name="Grafik 247">
            <a:extLst>
              <a:ext uri="{FF2B5EF4-FFF2-40B4-BE49-F238E27FC236}">
                <a16:creationId xmlns:a16="http://schemas.microsoft.com/office/drawing/2014/main" id="{51B67257-4A7F-43F7-B335-A2C22ACF156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85268" y="5598085"/>
            <a:ext cx="342731" cy="368300"/>
          </a:xfrm>
          <a:prstGeom prst="rect">
            <a:avLst/>
          </a:prstGeom>
        </p:spPr>
      </p:pic>
      <p:pic>
        <p:nvPicPr>
          <p:cNvPr id="249" name="Grafik 248">
            <a:extLst>
              <a:ext uri="{FF2B5EF4-FFF2-40B4-BE49-F238E27FC236}">
                <a16:creationId xmlns:a16="http://schemas.microsoft.com/office/drawing/2014/main" id="{88BF361F-CDFB-41D9-AB3A-E1C6FF04382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85268" y="5599553"/>
            <a:ext cx="342731" cy="368300"/>
          </a:xfrm>
          <a:prstGeom prst="rect">
            <a:avLst/>
          </a:prstGeom>
        </p:spPr>
      </p:pic>
      <p:pic>
        <p:nvPicPr>
          <p:cNvPr id="250" name="Grafik 249">
            <a:extLst>
              <a:ext uri="{FF2B5EF4-FFF2-40B4-BE49-F238E27FC236}">
                <a16:creationId xmlns:a16="http://schemas.microsoft.com/office/drawing/2014/main" id="{166A7829-127C-4A45-97AC-31743A49294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5400000">
            <a:off x="526375" y="6179612"/>
            <a:ext cx="260872" cy="360000"/>
          </a:xfrm>
          <a:prstGeom prst="rect">
            <a:avLst/>
          </a:prstGeom>
        </p:spPr>
      </p:pic>
      <p:pic>
        <p:nvPicPr>
          <p:cNvPr id="251" name="Grafik 250">
            <a:extLst>
              <a:ext uri="{FF2B5EF4-FFF2-40B4-BE49-F238E27FC236}">
                <a16:creationId xmlns:a16="http://schemas.microsoft.com/office/drawing/2014/main" id="{C9D1CB1B-B09E-45D3-9717-18999D3F267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5400000">
            <a:off x="542889" y="6182998"/>
            <a:ext cx="260872" cy="360000"/>
          </a:xfrm>
          <a:prstGeom prst="rect">
            <a:avLst/>
          </a:prstGeom>
        </p:spPr>
      </p:pic>
      <p:pic>
        <p:nvPicPr>
          <p:cNvPr id="252" name="Grafik 251">
            <a:extLst>
              <a:ext uri="{FF2B5EF4-FFF2-40B4-BE49-F238E27FC236}">
                <a16:creationId xmlns:a16="http://schemas.microsoft.com/office/drawing/2014/main" id="{8990504E-779F-4F07-90E4-945CC49A998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5400000">
            <a:off x="562674" y="6180987"/>
            <a:ext cx="260872" cy="360000"/>
          </a:xfrm>
          <a:prstGeom prst="rect">
            <a:avLst/>
          </a:prstGeom>
        </p:spPr>
      </p:pic>
      <p:pic>
        <p:nvPicPr>
          <p:cNvPr id="253" name="Grafik 252">
            <a:extLst>
              <a:ext uri="{FF2B5EF4-FFF2-40B4-BE49-F238E27FC236}">
                <a16:creationId xmlns:a16="http://schemas.microsoft.com/office/drawing/2014/main" id="{E9379B91-C703-442C-9B7C-6AC923F4DAA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5400000">
            <a:off x="562674" y="6183187"/>
            <a:ext cx="260872" cy="360000"/>
          </a:xfrm>
          <a:prstGeom prst="rect">
            <a:avLst/>
          </a:prstGeom>
        </p:spPr>
      </p:pic>
      <p:pic>
        <p:nvPicPr>
          <p:cNvPr id="254" name="Grafik 253">
            <a:extLst>
              <a:ext uri="{FF2B5EF4-FFF2-40B4-BE49-F238E27FC236}">
                <a16:creationId xmlns:a16="http://schemas.microsoft.com/office/drawing/2014/main" id="{053FCD3F-2978-45DF-9CF7-2D54A84151E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5400000">
            <a:off x="565955" y="6184184"/>
            <a:ext cx="260872" cy="360000"/>
          </a:xfrm>
          <a:prstGeom prst="rect">
            <a:avLst/>
          </a:prstGeom>
        </p:spPr>
      </p:pic>
      <p:pic>
        <p:nvPicPr>
          <p:cNvPr id="255" name="Grafik 254">
            <a:extLst>
              <a:ext uri="{FF2B5EF4-FFF2-40B4-BE49-F238E27FC236}">
                <a16:creationId xmlns:a16="http://schemas.microsoft.com/office/drawing/2014/main" id="{FA9A454F-5C11-4BA8-B193-E7D95FB4D3E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5400000">
            <a:off x="565126" y="6191558"/>
            <a:ext cx="260872" cy="360000"/>
          </a:xfrm>
          <a:prstGeom prst="rect">
            <a:avLst/>
          </a:prstGeom>
        </p:spPr>
      </p:pic>
      <p:pic>
        <p:nvPicPr>
          <p:cNvPr id="256" name="Grafik 255">
            <a:extLst>
              <a:ext uri="{FF2B5EF4-FFF2-40B4-BE49-F238E27FC236}">
                <a16:creationId xmlns:a16="http://schemas.microsoft.com/office/drawing/2014/main" id="{7605FB79-4049-46A0-BD02-774F009E2AD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5400000">
            <a:off x="568466" y="6203116"/>
            <a:ext cx="260872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799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Rechteck 256">
            <a:extLst>
              <a:ext uri="{FF2B5EF4-FFF2-40B4-BE49-F238E27FC236}">
                <a16:creationId xmlns:a16="http://schemas.microsoft.com/office/drawing/2014/main" id="{230CC26D-AE1A-4F67-B689-B01D6210AC4B}"/>
              </a:ext>
            </a:extLst>
          </p:cNvPr>
          <p:cNvSpPr/>
          <p:nvPr/>
        </p:nvSpPr>
        <p:spPr>
          <a:xfrm>
            <a:off x="2888195" y="1083597"/>
            <a:ext cx="8329570" cy="50259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58" name="Textfeld 257">
            <a:extLst>
              <a:ext uri="{FF2B5EF4-FFF2-40B4-BE49-F238E27FC236}">
                <a16:creationId xmlns:a16="http://schemas.microsoft.com/office/drawing/2014/main" id="{A32DD338-A50C-470F-8B3D-5062293C4F2C}"/>
              </a:ext>
            </a:extLst>
          </p:cNvPr>
          <p:cNvSpPr txBox="1"/>
          <p:nvPr/>
        </p:nvSpPr>
        <p:spPr>
          <a:xfrm>
            <a:off x="4491964" y="2774122"/>
            <a:ext cx="412476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44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Platz für Grundrissplan</a:t>
            </a:r>
            <a:endParaRPr lang="de-AT" sz="44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46" name="Grafik 245">
            <a:extLst>
              <a:ext uri="{FF2B5EF4-FFF2-40B4-BE49-F238E27FC236}">
                <a16:creationId xmlns:a16="http://schemas.microsoft.com/office/drawing/2014/main" id="{C8C465A2-C6DA-40B9-B24D-AEEDE9429C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800" y="5060659"/>
            <a:ext cx="270000" cy="270000"/>
          </a:xfrm>
          <a:prstGeom prst="rect">
            <a:avLst/>
          </a:prstGeom>
        </p:spPr>
      </p:pic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9E19A5F3-902B-4C3A-A4CF-AF7692B97AED}"/>
              </a:ext>
            </a:extLst>
          </p:cNvPr>
          <p:cNvGrpSpPr/>
          <p:nvPr/>
        </p:nvGrpSpPr>
        <p:grpSpPr>
          <a:xfrm>
            <a:off x="514554" y="3403405"/>
            <a:ext cx="400649" cy="312679"/>
            <a:chOff x="514554" y="3403405"/>
            <a:chExt cx="400649" cy="312679"/>
          </a:xfrm>
        </p:grpSpPr>
        <p:pic>
          <p:nvPicPr>
            <p:cNvPr id="15" name="Grafik 14">
              <a:extLst>
                <a:ext uri="{FF2B5EF4-FFF2-40B4-BE49-F238E27FC236}">
                  <a16:creationId xmlns:a16="http://schemas.microsoft.com/office/drawing/2014/main" id="{996B5D60-B53F-4D5C-8667-AAFD4D2AE55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554" y="3403405"/>
              <a:ext cx="270000" cy="270000"/>
            </a:xfrm>
            <a:prstGeom prst="rect">
              <a:avLst/>
            </a:prstGeom>
          </p:spPr>
        </p:pic>
        <p:sp>
          <p:nvSpPr>
            <p:cNvPr id="398" name="Textfeld 397"/>
            <p:cNvSpPr txBox="1"/>
            <p:nvPr/>
          </p:nvSpPr>
          <p:spPr>
            <a:xfrm>
              <a:off x="582001" y="3500640"/>
              <a:ext cx="33320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dirty="0"/>
                <a:t>IN</a:t>
              </a:r>
              <a:endParaRPr lang="de-AT" sz="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de-DE" dirty="0"/>
              <a:t> </a:t>
            </a:r>
            <a:endParaRPr lang="de-AT" dirty="0"/>
          </a:p>
        </p:txBody>
      </p:sp>
      <p:sp>
        <p:nvSpPr>
          <p:cNvPr id="87" name="Textfeld 86"/>
          <p:cNvSpPr txBox="1"/>
          <p:nvPr/>
        </p:nvSpPr>
        <p:spPr>
          <a:xfrm>
            <a:off x="4647087" y="22686"/>
            <a:ext cx="3968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GESCHOSS</a:t>
            </a:r>
            <a:endParaRPr lang="de-AT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9" name="Grafik 13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092" y="4505575"/>
            <a:ext cx="270000" cy="270000"/>
          </a:xfrm>
          <a:prstGeom prst="rect">
            <a:avLst/>
          </a:prstGeom>
        </p:spPr>
      </p:pic>
      <p:pic>
        <p:nvPicPr>
          <p:cNvPr id="140" name="Grafik 13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022" y="5073123"/>
            <a:ext cx="270000" cy="270000"/>
          </a:xfrm>
          <a:prstGeom prst="rect">
            <a:avLst/>
          </a:prstGeom>
        </p:spPr>
      </p:pic>
      <p:pic>
        <p:nvPicPr>
          <p:cNvPr id="141" name="Grafik 14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015" y="1042025"/>
            <a:ext cx="270000" cy="270000"/>
          </a:xfrm>
          <a:prstGeom prst="rect">
            <a:avLst/>
          </a:prstGeom>
        </p:spPr>
      </p:pic>
      <p:pic>
        <p:nvPicPr>
          <p:cNvPr id="143" name="Grafik 14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015" y="2855322"/>
            <a:ext cx="270000" cy="270000"/>
          </a:xfrm>
          <a:prstGeom prst="rect">
            <a:avLst/>
          </a:prstGeom>
        </p:spPr>
      </p:pic>
      <p:sp>
        <p:nvSpPr>
          <p:cNvPr id="149" name="Textfeld 148"/>
          <p:cNvSpPr txBox="1"/>
          <p:nvPr/>
        </p:nvSpPr>
        <p:spPr>
          <a:xfrm>
            <a:off x="226514" y="3689514"/>
            <a:ext cx="8470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Eingang IO</a:t>
            </a:r>
            <a:endParaRPr lang="de-AT" sz="1200" dirty="0"/>
          </a:p>
        </p:txBody>
      </p:sp>
      <p:sp>
        <p:nvSpPr>
          <p:cNvPr id="150" name="Textfeld 149"/>
          <p:cNvSpPr txBox="1"/>
          <p:nvPr/>
        </p:nvSpPr>
        <p:spPr>
          <a:xfrm>
            <a:off x="209435" y="1270330"/>
            <a:ext cx="9569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Beschattung</a:t>
            </a:r>
            <a:endParaRPr lang="de-AT" sz="1200" dirty="0"/>
          </a:p>
        </p:txBody>
      </p:sp>
      <p:sp>
        <p:nvSpPr>
          <p:cNvPr id="151" name="Textfeld 150"/>
          <p:cNvSpPr txBox="1"/>
          <p:nvPr/>
        </p:nvSpPr>
        <p:spPr>
          <a:xfrm>
            <a:off x="190408" y="5341942"/>
            <a:ext cx="9284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Beschallung</a:t>
            </a:r>
            <a:endParaRPr lang="de-AT" sz="1200" dirty="0"/>
          </a:p>
        </p:txBody>
      </p:sp>
      <p:sp>
        <p:nvSpPr>
          <p:cNvPr id="152" name="Textfeld 151"/>
          <p:cNvSpPr txBox="1"/>
          <p:nvPr/>
        </p:nvSpPr>
        <p:spPr>
          <a:xfrm>
            <a:off x="154509" y="4785259"/>
            <a:ext cx="10782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Alarmkontakt</a:t>
            </a:r>
            <a:endParaRPr lang="de-AT" sz="1200" dirty="0"/>
          </a:p>
        </p:txBody>
      </p:sp>
      <p:sp>
        <p:nvSpPr>
          <p:cNvPr id="180" name="Textfeld 179"/>
          <p:cNvSpPr txBox="1"/>
          <p:nvPr/>
        </p:nvSpPr>
        <p:spPr>
          <a:xfrm>
            <a:off x="157109" y="5931536"/>
            <a:ext cx="10467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Wetterstation</a:t>
            </a:r>
            <a:endParaRPr lang="de-AT" sz="1200" dirty="0"/>
          </a:p>
        </p:txBody>
      </p:sp>
      <p:sp>
        <p:nvSpPr>
          <p:cNvPr id="181" name="Textfeld 180"/>
          <p:cNvSpPr txBox="1"/>
          <p:nvPr/>
        </p:nvSpPr>
        <p:spPr>
          <a:xfrm>
            <a:off x="289747" y="6533348"/>
            <a:ext cx="8137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IP Kamera</a:t>
            </a:r>
            <a:endParaRPr lang="de-AT" sz="1200" dirty="0"/>
          </a:p>
        </p:txBody>
      </p:sp>
      <p:pic>
        <p:nvPicPr>
          <p:cNvPr id="182" name="Grafik 18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5400000">
            <a:off x="524201" y="6186384"/>
            <a:ext cx="260872" cy="360000"/>
          </a:xfrm>
          <a:prstGeom prst="rect">
            <a:avLst/>
          </a:prstGeom>
        </p:spPr>
      </p:pic>
      <p:pic>
        <p:nvPicPr>
          <p:cNvPr id="183" name="Grafik 18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2726" y="5597198"/>
            <a:ext cx="342731" cy="368300"/>
          </a:xfrm>
          <a:prstGeom prst="rect">
            <a:avLst/>
          </a:prstGeom>
        </p:spPr>
      </p:pic>
      <p:sp>
        <p:nvSpPr>
          <p:cNvPr id="184" name="Textfeld 183"/>
          <p:cNvSpPr txBox="1"/>
          <p:nvPr/>
        </p:nvSpPr>
        <p:spPr>
          <a:xfrm>
            <a:off x="-27091" y="3107430"/>
            <a:ext cx="14154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Einzelraumregelung</a:t>
            </a:r>
            <a:endParaRPr lang="de-AT" sz="1200" dirty="0"/>
          </a:p>
        </p:txBody>
      </p:sp>
      <p:pic>
        <p:nvPicPr>
          <p:cNvPr id="185" name="Grafik 184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311" y="1602816"/>
            <a:ext cx="270000" cy="270000"/>
          </a:xfrm>
          <a:prstGeom prst="rect">
            <a:avLst/>
          </a:prstGeom>
        </p:spPr>
      </p:pic>
      <p:sp>
        <p:nvSpPr>
          <p:cNvPr id="193" name="Textfeld 192"/>
          <p:cNvSpPr txBox="1"/>
          <p:nvPr/>
        </p:nvSpPr>
        <p:spPr>
          <a:xfrm>
            <a:off x="197874" y="2552070"/>
            <a:ext cx="8558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err="1"/>
              <a:t>Dimmkreis</a:t>
            </a:r>
            <a:endParaRPr lang="de-AT" sz="1200" dirty="0"/>
          </a:p>
        </p:txBody>
      </p:sp>
      <p:sp>
        <p:nvSpPr>
          <p:cNvPr id="195" name="Textfeld 194"/>
          <p:cNvSpPr txBox="1"/>
          <p:nvPr/>
        </p:nvSpPr>
        <p:spPr>
          <a:xfrm>
            <a:off x="216394" y="4216943"/>
            <a:ext cx="8871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Ausgang IO</a:t>
            </a:r>
            <a:endParaRPr lang="de-AT" sz="1200" dirty="0"/>
          </a:p>
        </p:txBody>
      </p:sp>
      <p:sp>
        <p:nvSpPr>
          <p:cNvPr id="234" name="Textfeld 233"/>
          <p:cNvSpPr txBox="1"/>
          <p:nvPr/>
        </p:nvSpPr>
        <p:spPr>
          <a:xfrm>
            <a:off x="36744" y="1835674"/>
            <a:ext cx="13209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Beleuchtungskreis</a:t>
            </a:r>
            <a:endParaRPr lang="de-AT" sz="1200" dirty="0"/>
          </a:p>
        </p:txBody>
      </p:sp>
      <p:grpSp>
        <p:nvGrpSpPr>
          <p:cNvPr id="323" name="Gruppieren 322"/>
          <p:cNvGrpSpPr/>
          <p:nvPr/>
        </p:nvGrpSpPr>
        <p:grpSpPr>
          <a:xfrm>
            <a:off x="462633" y="2110133"/>
            <a:ext cx="314598" cy="409486"/>
            <a:chOff x="1638398" y="2107133"/>
            <a:chExt cx="314598" cy="409486"/>
          </a:xfrm>
        </p:grpSpPr>
        <p:pic>
          <p:nvPicPr>
            <p:cNvPr id="324" name="Grafik 323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2996" y="2107133"/>
              <a:ext cx="270000" cy="270000"/>
            </a:xfrm>
            <a:prstGeom prst="rect">
              <a:avLst/>
            </a:prstGeom>
          </p:spPr>
        </p:pic>
        <p:sp>
          <p:nvSpPr>
            <p:cNvPr id="325" name="Rechtwinkliges Dreieck 324"/>
            <p:cNvSpPr/>
            <p:nvPr/>
          </p:nvSpPr>
          <p:spPr>
            <a:xfrm rot="16200000">
              <a:off x="1729288" y="2305475"/>
              <a:ext cx="120254" cy="302033"/>
            </a:xfrm>
            <a:prstGeom prst="rtTriangle">
              <a:avLst/>
            </a:prstGeom>
            <a:solidFill>
              <a:srgbClr val="FECC00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20" name="Gruppieren 19">
            <a:extLst>
              <a:ext uri="{FF2B5EF4-FFF2-40B4-BE49-F238E27FC236}">
                <a16:creationId xmlns:a16="http://schemas.microsoft.com/office/drawing/2014/main" id="{7DD833D0-2D67-423A-9635-6BE83AC6A0A4}"/>
              </a:ext>
            </a:extLst>
          </p:cNvPr>
          <p:cNvGrpSpPr/>
          <p:nvPr/>
        </p:nvGrpSpPr>
        <p:grpSpPr>
          <a:xfrm>
            <a:off x="510022" y="3951434"/>
            <a:ext cx="376984" cy="325077"/>
            <a:chOff x="510022" y="3951434"/>
            <a:chExt cx="376984" cy="325077"/>
          </a:xfrm>
        </p:grpSpPr>
        <p:pic>
          <p:nvPicPr>
            <p:cNvPr id="13" name="Grafik 12">
              <a:extLst>
                <a:ext uri="{FF2B5EF4-FFF2-40B4-BE49-F238E27FC236}">
                  <a16:creationId xmlns:a16="http://schemas.microsoft.com/office/drawing/2014/main" id="{494D0A7C-7503-4C7F-AB14-FD2108B4F4E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0022" y="3951434"/>
              <a:ext cx="270000" cy="280589"/>
            </a:xfrm>
            <a:prstGeom prst="rect">
              <a:avLst/>
            </a:prstGeom>
          </p:spPr>
        </p:pic>
        <p:sp>
          <p:nvSpPr>
            <p:cNvPr id="453" name="Textfeld 452"/>
            <p:cNvSpPr txBox="1">
              <a:spLocks noChangeAspect="1"/>
            </p:cNvSpPr>
            <p:nvPr/>
          </p:nvSpPr>
          <p:spPr>
            <a:xfrm>
              <a:off x="514553" y="4061067"/>
              <a:ext cx="3724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dirty="0"/>
                <a:t>OUT</a:t>
              </a:r>
              <a:endParaRPr lang="de-AT" sz="800" dirty="0"/>
            </a:p>
          </p:txBody>
        </p:sp>
      </p:grp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9144000" y="6314258"/>
            <a:ext cx="2743200" cy="365125"/>
          </a:xfrm>
        </p:spPr>
        <p:txBody>
          <a:bodyPr/>
          <a:lstStyle/>
          <a:p>
            <a:fld id="{F0C2C5DD-60D8-4F39-84D5-4D3554C39F31}" type="datetime1">
              <a:rPr lang="de-AT" smtClean="0">
                <a:latin typeface="Arial" panose="020B0604020202020204" pitchFamily="34" charset="0"/>
                <a:cs typeface="Arial" panose="020B0604020202020204" pitchFamily="34" charset="0"/>
              </a:rPr>
              <a:t>19.12.2018</a:t>
            </a:fld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>
                <a:latin typeface="Arial" panose="020B0604020202020204" pitchFamily="34" charset="0"/>
                <a:cs typeface="Arial" panose="020B0604020202020204" pitchFamily="34" charset="0"/>
              </a:rPr>
              <a:t>BVH: </a:t>
            </a:r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F60C947A-21A4-4F4D-8F38-A122EE9F45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pic>
        <p:nvPicPr>
          <p:cNvPr id="1026" name="Bild 2" descr="image002">
            <a:extLst>
              <a:ext uri="{FF2B5EF4-FFF2-40B4-BE49-F238E27FC236}">
                <a16:creationId xmlns:a16="http://schemas.microsoft.com/office/drawing/2014/main" id="{25C30CAD-2BAF-4F72-B7A6-5261DAFC3B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2243" y="1042025"/>
            <a:ext cx="270000" cy="2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Bild 1" descr="image001">
            <a:extLst>
              <a:ext uri="{FF2B5EF4-FFF2-40B4-BE49-F238E27FC236}">
                <a16:creationId xmlns:a16="http://schemas.microsoft.com/office/drawing/2014/main" id="{5556180B-3B35-489B-B2B8-76C8EA1F84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362" y="1602816"/>
            <a:ext cx="270000" cy="2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6" name="Textfeld 365">
            <a:extLst>
              <a:ext uri="{FF2B5EF4-FFF2-40B4-BE49-F238E27FC236}">
                <a16:creationId xmlns:a16="http://schemas.microsoft.com/office/drawing/2014/main" id="{D74CC039-D00C-48CD-8496-E76D8278D363}"/>
              </a:ext>
            </a:extLst>
          </p:cNvPr>
          <p:cNvSpPr txBox="1"/>
          <p:nvPr/>
        </p:nvSpPr>
        <p:spPr>
          <a:xfrm>
            <a:off x="1388361" y="1275145"/>
            <a:ext cx="10197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Sprechanlage</a:t>
            </a:r>
            <a:endParaRPr lang="de-AT" sz="1200" dirty="0"/>
          </a:p>
        </p:txBody>
      </p:sp>
      <p:sp>
        <p:nvSpPr>
          <p:cNvPr id="367" name="Textfeld 366">
            <a:extLst>
              <a:ext uri="{FF2B5EF4-FFF2-40B4-BE49-F238E27FC236}">
                <a16:creationId xmlns:a16="http://schemas.microsoft.com/office/drawing/2014/main" id="{EA618E1F-150E-4A92-88DD-82E39935BE7E}"/>
              </a:ext>
            </a:extLst>
          </p:cNvPr>
          <p:cNvSpPr txBox="1"/>
          <p:nvPr/>
        </p:nvSpPr>
        <p:spPr>
          <a:xfrm>
            <a:off x="1364121" y="1836659"/>
            <a:ext cx="10726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Zutrittssystem</a:t>
            </a:r>
            <a:endParaRPr lang="de-AT" sz="1200" dirty="0"/>
          </a:p>
        </p:txBody>
      </p:sp>
      <p:pic>
        <p:nvPicPr>
          <p:cNvPr id="371" name="Grafik 370">
            <a:extLst>
              <a:ext uri="{FF2B5EF4-FFF2-40B4-BE49-F238E27FC236}">
                <a16:creationId xmlns:a16="http://schemas.microsoft.com/office/drawing/2014/main" id="{8B37EFA0-EE76-4F7F-81D6-77029EAD5B4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781" y="1034980"/>
            <a:ext cx="270000" cy="270000"/>
          </a:xfrm>
          <a:prstGeom prst="rect">
            <a:avLst/>
          </a:prstGeom>
        </p:spPr>
      </p:pic>
      <p:pic>
        <p:nvPicPr>
          <p:cNvPr id="372" name="Grafik 371">
            <a:extLst>
              <a:ext uri="{FF2B5EF4-FFF2-40B4-BE49-F238E27FC236}">
                <a16:creationId xmlns:a16="http://schemas.microsoft.com/office/drawing/2014/main" id="{B931B804-4848-4D02-8FA6-343A300DD36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231" y="1037221"/>
            <a:ext cx="270000" cy="270000"/>
          </a:xfrm>
          <a:prstGeom prst="rect">
            <a:avLst/>
          </a:prstGeom>
        </p:spPr>
      </p:pic>
      <p:pic>
        <p:nvPicPr>
          <p:cNvPr id="373" name="Grafik 372">
            <a:extLst>
              <a:ext uri="{FF2B5EF4-FFF2-40B4-BE49-F238E27FC236}">
                <a16:creationId xmlns:a16="http://schemas.microsoft.com/office/drawing/2014/main" id="{B4CAB84D-9ACA-4550-A191-8B3FD5F4A20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785" y="1028419"/>
            <a:ext cx="270000" cy="270000"/>
          </a:xfrm>
          <a:prstGeom prst="rect">
            <a:avLst/>
          </a:prstGeom>
        </p:spPr>
      </p:pic>
      <p:pic>
        <p:nvPicPr>
          <p:cNvPr id="374" name="Grafik 373">
            <a:extLst>
              <a:ext uri="{FF2B5EF4-FFF2-40B4-BE49-F238E27FC236}">
                <a16:creationId xmlns:a16="http://schemas.microsoft.com/office/drawing/2014/main" id="{041DD57C-464B-4990-A577-D58F42768DA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47" y="1022190"/>
            <a:ext cx="270000" cy="270000"/>
          </a:xfrm>
          <a:prstGeom prst="rect">
            <a:avLst/>
          </a:prstGeom>
        </p:spPr>
      </p:pic>
      <p:pic>
        <p:nvPicPr>
          <p:cNvPr id="375" name="Grafik 374">
            <a:extLst>
              <a:ext uri="{FF2B5EF4-FFF2-40B4-BE49-F238E27FC236}">
                <a16:creationId xmlns:a16="http://schemas.microsoft.com/office/drawing/2014/main" id="{34AA8139-C8AD-4DAD-9D20-1A4AA8355DF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447" y="1023990"/>
            <a:ext cx="270000" cy="270000"/>
          </a:xfrm>
          <a:prstGeom prst="rect">
            <a:avLst/>
          </a:prstGeom>
        </p:spPr>
      </p:pic>
      <p:pic>
        <p:nvPicPr>
          <p:cNvPr id="376" name="Grafik 375">
            <a:extLst>
              <a:ext uri="{FF2B5EF4-FFF2-40B4-BE49-F238E27FC236}">
                <a16:creationId xmlns:a16="http://schemas.microsoft.com/office/drawing/2014/main" id="{F009E6D5-D321-4E78-9A59-0A9267156DA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781" y="1032848"/>
            <a:ext cx="270000" cy="270000"/>
          </a:xfrm>
          <a:prstGeom prst="rect">
            <a:avLst/>
          </a:prstGeom>
        </p:spPr>
      </p:pic>
      <p:pic>
        <p:nvPicPr>
          <p:cNvPr id="377" name="Grafik 376">
            <a:extLst>
              <a:ext uri="{FF2B5EF4-FFF2-40B4-BE49-F238E27FC236}">
                <a16:creationId xmlns:a16="http://schemas.microsoft.com/office/drawing/2014/main" id="{185F7FFF-3F6C-47C4-8FF5-ABD907EBC3C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284" y="1042254"/>
            <a:ext cx="270000" cy="270000"/>
          </a:xfrm>
          <a:prstGeom prst="rect">
            <a:avLst/>
          </a:prstGeom>
        </p:spPr>
      </p:pic>
      <p:pic>
        <p:nvPicPr>
          <p:cNvPr id="378" name="Grafik 377">
            <a:extLst>
              <a:ext uri="{FF2B5EF4-FFF2-40B4-BE49-F238E27FC236}">
                <a16:creationId xmlns:a16="http://schemas.microsoft.com/office/drawing/2014/main" id="{4510518C-7C58-4162-A6F2-C8F8159D062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173" y="1027558"/>
            <a:ext cx="270000" cy="270000"/>
          </a:xfrm>
          <a:prstGeom prst="rect">
            <a:avLst/>
          </a:prstGeom>
        </p:spPr>
      </p:pic>
      <p:pic>
        <p:nvPicPr>
          <p:cNvPr id="379" name="Grafik 378">
            <a:extLst>
              <a:ext uri="{FF2B5EF4-FFF2-40B4-BE49-F238E27FC236}">
                <a16:creationId xmlns:a16="http://schemas.microsoft.com/office/drawing/2014/main" id="{207994C6-6D90-4626-AB4A-FE0AC61228A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785" y="1020221"/>
            <a:ext cx="270000" cy="270000"/>
          </a:xfrm>
          <a:prstGeom prst="rect">
            <a:avLst/>
          </a:prstGeom>
        </p:spPr>
      </p:pic>
      <p:pic>
        <p:nvPicPr>
          <p:cNvPr id="380" name="Grafik 379">
            <a:extLst>
              <a:ext uri="{FF2B5EF4-FFF2-40B4-BE49-F238E27FC236}">
                <a16:creationId xmlns:a16="http://schemas.microsoft.com/office/drawing/2014/main" id="{5291C41E-5893-4BDA-ACF6-2DF267B3670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674" y="1022621"/>
            <a:ext cx="270000" cy="270000"/>
          </a:xfrm>
          <a:prstGeom prst="rect">
            <a:avLst/>
          </a:prstGeom>
        </p:spPr>
      </p:pic>
      <p:pic>
        <p:nvPicPr>
          <p:cNvPr id="381" name="Bild 2" descr="image002">
            <a:extLst>
              <a:ext uri="{FF2B5EF4-FFF2-40B4-BE49-F238E27FC236}">
                <a16:creationId xmlns:a16="http://schemas.microsoft.com/office/drawing/2014/main" id="{6757255F-7377-4F04-B902-14F9C484DE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362" y="1042025"/>
            <a:ext cx="270000" cy="2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2" name="Bild 2" descr="image002">
            <a:extLst>
              <a:ext uri="{FF2B5EF4-FFF2-40B4-BE49-F238E27FC236}">
                <a16:creationId xmlns:a16="http://schemas.microsoft.com/office/drawing/2014/main" id="{D9AE70BB-05DA-4916-AD6B-B3E6C31A69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362" y="1028419"/>
            <a:ext cx="270000" cy="2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3" name="Bild 1" descr="image001">
            <a:extLst>
              <a:ext uri="{FF2B5EF4-FFF2-40B4-BE49-F238E27FC236}">
                <a16:creationId xmlns:a16="http://schemas.microsoft.com/office/drawing/2014/main" id="{E883ADC5-279F-4634-BEA8-33DB6B8CF2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8381" y="1596498"/>
            <a:ext cx="270000" cy="2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6" name="Bild 1" descr="image001">
            <a:extLst>
              <a:ext uri="{FF2B5EF4-FFF2-40B4-BE49-F238E27FC236}">
                <a16:creationId xmlns:a16="http://schemas.microsoft.com/office/drawing/2014/main" id="{E329A3D2-25D3-4D77-966B-715248C031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362" y="1602816"/>
            <a:ext cx="270000" cy="2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7" name="Bild 1" descr="image001">
            <a:extLst>
              <a:ext uri="{FF2B5EF4-FFF2-40B4-BE49-F238E27FC236}">
                <a16:creationId xmlns:a16="http://schemas.microsoft.com/office/drawing/2014/main" id="{C1A4B715-A29E-41D7-92E5-1032168707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7362" y="1602816"/>
            <a:ext cx="270000" cy="27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8" name="Grafik 427">
            <a:extLst>
              <a:ext uri="{FF2B5EF4-FFF2-40B4-BE49-F238E27FC236}">
                <a16:creationId xmlns:a16="http://schemas.microsoft.com/office/drawing/2014/main" id="{2C1A24CB-4CD1-4546-8A1D-77A15AB2A8BD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284" y="1604858"/>
            <a:ext cx="270000" cy="270000"/>
          </a:xfrm>
          <a:prstGeom prst="rect">
            <a:avLst/>
          </a:prstGeom>
        </p:spPr>
      </p:pic>
      <p:pic>
        <p:nvPicPr>
          <p:cNvPr id="429" name="Grafik 428">
            <a:extLst>
              <a:ext uri="{FF2B5EF4-FFF2-40B4-BE49-F238E27FC236}">
                <a16:creationId xmlns:a16="http://schemas.microsoft.com/office/drawing/2014/main" id="{E70AF231-480B-4307-9425-21857AA6460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173" y="1613752"/>
            <a:ext cx="270000" cy="270000"/>
          </a:xfrm>
          <a:prstGeom prst="rect">
            <a:avLst/>
          </a:prstGeom>
        </p:spPr>
      </p:pic>
      <p:pic>
        <p:nvPicPr>
          <p:cNvPr id="430" name="Grafik 429">
            <a:extLst>
              <a:ext uri="{FF2B5EF4-FFF2-40B4-BE49-F238E27FC236}">
                <a16:creationId xmlns:a16="http://schemas.microsoft.com/office/drawing/2014/main" id="{9550EC96-0AC8-4A36-B619-2D56AC299F10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146" y="1607658"/>
            <a:ext cx="270000" cy="270000"/>
          </a:xfrm>
          <a:prstGeom prst="rect">
            <a:avLst/>
          </a:prstGeom>
        </p:spPr>
      </p:pic>
      <p:pic>
        <p:nvPicPr>
          <p:cNvPr id="431" name="Grafik 430">
            <a:extLst>
              <a:ext uri="{FF2B5EF4-FFF2-40B4-BE49-F238E27FC236}">
                <a16:creationId xmlns:a16="http://schemas.microsoft.com/office/drawing/2014/main" id="{96CC38C8-97D5-4828-864B-AEBE10A93106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146" y="1601203"/>
            <a:ext cx="270000" cy="270000"/>
          </a:xfrm>
          <a:prstGeom prst="rect">
            <a:avLst/>
          </a:prstGeom>
        </p:spPr>
      </p:pic>
      <p:pic>
        <p:nvPicPr>
          <p:cNvPr id="432" name="Grafik 431">
            <a:extLst>
              <a:ext uri="{FF2B5EF4-FFF2-40B4-BE49-F238E27FC236}">
                <a16:creationId xmlns:a16="http://schemas.microsoft.com/office/drawing/2014/main" id="{3CF607A0-FA0F-4EF8-813E-5465F51813F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588" y="1611577"/>
            <a:ext cx="270000" cy="270000"/>
          </a:xfrm>
          <a:prstGeom prst="rect">
            <a:avLst/>
          </a:prstGeom>
        </p:spPr>
      </p:pic>
      <p:pic>
        <p:nvPicPr>
          <p:cNvPr id="433" name="Grafik 432">
            <a:extLst>
              <a:ext uri="{FF2B5EF4-FFF2-40B4-BE49-F238E27FC236}">
                <a16:creationId xmlns:a16="http://schemas.microsoft.com/office/drawing/2014/main" id="{8C3BA8F7-E264-4AE0-83CA-473856DB4AB4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16" y="1620785"/>
            <a:ext cx="270000" cy="270000"/>
          </a:xfrm>
          <a:prstGeom prst="rect">
            <a:avLst/>
          </a:prstGeom>
        </p:spPr>
      </p:pic>
      <p:pic>
        <p:nvPicPr>
          <p:cNvPr id="434" name="Grafik 433">
            <a:extLst>
              <a:ext uri="{FF2B5EF4-FFF2-40B4-BE49-F238E27FC236}">
                <a16:creationId xmlns:a16="http://schemas.microsoft.com/office/drawing/2014/main" id="{4C920308-8E13-475F-BD86-D1F9EC361CC4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794" y="1605383"/>
            <a:ext cx="270000" cy="270000"/>
          </a:xfrm>
          <a:prstGeom prst="rect">
            <a:avLst/>
          </a:prstGeom>
        </p:spPr>
      </p:pic>
      <p:pic>
        <p:nvPicPr>
          <p:cNvPr id="435" name="Grafik 434">
            <a:extLst>
              <a:ext uri="{FF2B5EF4-FFF2-40B4-BE49-F238E27FC236}">
                <a16:creationId xmlns:a16="http://schemas.microsoft.com/office/drawing/2014/main" id="{CED62BD0-60AA-43D1-88F8-08E74AA10DE4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173" y="1596430"/>
            <a:ext cx="270000" cy="270000"/>
          </a:xfrm>
          <a:prstGeom prst="rect">
            <a:avLst/>
          </a:prstGeom>
        </p:spPr>
      </p:pic>
      <p:pic>
        <p:nvPicPr>
          <p:cNvPr id="436" name="Grafik 435">
            <a:extLst>
              <a:ext uri="{FF2B5EF4-FFF2-40B4-BE49-F238E27FC236}">
                <a16:creationId xmlns:a16="http://schemas.microsoft.com/office/drawing/2014/main" id="{C658BDA7-17E3-4F5C-AB3D-3EF092C133C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146" y="1598817"/>
            <a:ext cx="270000" cy="270000"/>
          </a:xfrm>
          <a:prstGeom prst="rect">
            <a:avLst/>
          </a:prstGeom>
        </p:spPr>
      </p:pic>
      <p:pic>
        <p:nvPicPr>
          <p:cNvPr id="437" name="Grafik 436">
            <a:extLst>
              <a:ext uri="{FF2B5EF4-FFF2-40B4-BE49-F238E27FC236}">
                <a16:creationId xmlns:a16="http://schemas.microsoft.com/office/drawing/2014/main" id="{D88DCAA5-3FBA-4BB0-97D9-2B343962EC61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146" y="1591902"/>
            <a:ext cx="270000" cy="270000"/>
          </a:xfrm>
          <a:prstGeom prst="rect">
            <a:avLst/>
          </a:prstGeom>
        </p:spPr>
      </p:pic>
      <p:pic>
        <p:nvPicPr>
          <p:cNvPr id="438" name="Grafik 437">
            <a:extLst>
              <a:ext uri="{FF2B5EF4-FFF2-40B4-BE49-F238E27FC236}">
                <a16:creationId xmlns:a16="http://schemas.microsoft.com/office/drawing/2014/main" id="{94B7B70B-2A9D-45B7-8269-CABF727DFB5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674" y="1600774"/>
            <a:ext cx="270000" cy="270000"/>
          </a:xfrm>
          <a:prstGeom prst="rect">
            <a:avLst/>
          </a:prstGeom>
        </p:spPr>
      </p:pic>
      <p:pic>
        <p:nvPicPr>
          <p:cNvPr id="439" name="Grafik 438">
            <a:extLst>
              <a:ext uri="{FF2B5EF4-FFF2-40B4-BE49-F238E27FC236}">
                <a16:creationId xmlns:a16="http://schemas.microsoft.com/office/drawing/2014/main" id="{6EFE7CD4-F530-43C6-913C-EABBADE16AE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695" y="1602583"/>
            <a:ext cx="270000" cy="270000"/>
          </a:xfrm>
          <a:prstGeom prst="rect">
            <a:avLst/>
          </a:prstGeom>
        </p:spPr>
      </p:pic>
      <p:pic>
        <p:nvPicPr>
          <p:cNvPr id="440" name="Grafik 439">
            <a:extLst>
              <a:ext uri="{FF2B5EF4-FFF2-40B4-BE49-F238E27FC236}">
                <a16:creationId xmlns:a16="http://schemas.microsoft.com/office/drawing/2014/main" id="{CAD4CC4A-4235-4482-91E9-8E08882B0ECB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781" y="1595889"/>
            <a:ext cx="270000" cy="270000"/>
          </a:xfrm>
          <a:prstGeom prst="rect">
            <a:avLst/>
          </a:prstGeom>
        </p:spPr>
      </p:pic>
      <p:pic>
        <p:nvPicPr>
          <p:cNvPr id="441" name="Grafik 440">
            <a:extLst>
              <a:ext uri="{FF2B5EF4-FFF2-40B4-BE49-F238E27FC236}">
                <a16:creationId xmlns:a16="http://schemas.microsoft.com/office/drawing/2014/main" id="{F04151A8-A6A3-4752-90C0-8CF34121C996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309" y="1604773"/>
            <a:ext cx="270000" cy="270000"/>
          </a:xfrm>
          <a:prstGeom prst="rect">
            <a:avLst/>
          </a:prstGeom>
        </p:spPr>
      </p:pic>
      <p:pic>
        <p:nvPicPr>
          <p:cNvPr id="442" name="Grafik 441">
            <a:extLst>
              <a:ext uri="{FF2B5EF4-FFF2-40B4-BE49-F238E27FC236}">
                <a16:creationId xmlns:a16="http://schemas.microsoft.com/office/drawing/2014/main" id="{4FB941AD-48DE-492A-B96B-00444850967C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798" y="1598953"/>
            <a:ext cx="270000" cy="270000"/>
          </a:xfrm>
          <a:prstGeom prst="rect">
            <a:avLst/>
          </a:prstGeom>
        </p:spPr>
      </p:pic>
      <p:pic>
        <p:nvPicPr>
          <p:cNvPr id="443" name="Grafik 442">
            <a:extLst>
              <a:ext uri="{FF2B5EF4-FFF2-40B4-BE49-F238E27FC236}">
                <a16:creationId xmlns:a16="http://schemas.microsoft.com/office/drawing/2014/main" id="{13C833CA-0B99-4131-BA8D-274FCE261936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08" y="1591849"/>
            <a:ext cx="270000" cy="270000"/>
          </a:xfrm>
          <a:prstGeom prst="rect">
            <a:avLst/>
          </a:prstGeom>
        </p:spPr>
      </p:pic>
      <p:pic>
        <p:nvPicPr>
          <p:cNvPr id="444" name="Grafik 443">
            <a:extLst>
              <a:ext uri="{FF2B5EF4-FFF2-40B4-BE49-F238E27FC236}">
                <a16:creationId xmlns:a16="http://schemas.microsoft.com/office/drawing/2014/main" id="{4001595C-57B6-4621-94A8-7729A5B5B2EE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700" y="1600041"/>
            <a:ext cx="270000" cy="270000"/>
          </a:xfrm>
          <a:prstGeom prst="rect">
            <a:avLst/>
          </a:prstGeom>
        </p:spPr>
      </p:pic>
      <p:pic>
        <p:nvPicPr>
          <p:cNvPr id="445" name="Grafik 444">
            <a:extLst>
              <a:ext uri="{FF2B5EF4-FFF2-40B4-BE49-F238E27FC236}">
                <a16:creationId xmlns:a16="http://schemas.microsoft.com/office/drawing/2014/main" id="{3D19A544-EC18-4A82-AC91-B5931AA4238C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700" y="1593664"/>
            <a:ext cx="270000" cy="270000"/>
          </a:xfrm>
          <a:prstGeom prst="rect">
            <a:avLst/>
          </a:prstGeom>
        </p:spPr>
      </p:pic>
      <p:grpSp>
        <p:nvGrpSpPr>
          <p:cNvPr id="446" name="Gruppieren 445">
            <a:extLst>
              <a:ext uri="{FF2B5EF4-FFF2-40B4-BE49-F238E27FC236}">
                <a16:creationId xmlns:a16="http://schemas.microsoft.com/office/drawing/2014/main" id="{76557B68-B24B-41D6-80B0-E216AC1F53B5}"/>
              </a:ext>
            </a:extLst>
          </p:cNvPr>
          <p:cNvGrpSpPr/>
          <p:nvPr/>
        </p:nvGrpSpPr>
        <p:grpSpPr>
          <a:xfrm>
            <a:off x="456710" y="2102768"/>
            <a:ext cx="314598" cy="409486"/>
            <a:chOff x="1638398" y="2107133"/>
            <a:chExt cx="314598" cy="409486"/>
          </a:xfrm>
        </p:grpSpPr>
        <p:pic>
          <p:nvPicPr>
            <p:cNvPr id="447" name="Grafik 446">
              <a:extLst>
                <a:ext uri="{FF2B5EF4-FFF2-40B4-BE49-F238E27FC236}">
                  <a16:creationId xmlns:a16="http://schemas.microsoft.com/office/drawing/2014/main" id="{F4264F6F-B4E6-4E19-B5C8-3A499A5F65B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2996" y="2107133"/>
              <a:ext cx="270000" cy="270000"/>
            </a:xfrm>
            <a:prstGeom prst="rect">
              <a:avLst/>
            </a:prstGeom>
          </p:spPr>
        </p:pic>
        <p:sp>
          <p:nvSpPr>
            <p:cNvPr id="448" name="Rechtwinkliges Dreieck 447">
              <a:extLst>
                <a:ext uri="{FF2B5EF4-FFF2-40B4-BE49-F238E27FC236}">
                  <a16:creationId xmlns:a16="http://schemas.microsoft.com/office/drawing/2014/main" id="{E41B30FE-BD14-42F1-881D-167B2677F037}"/>
                </a:ext>
              </a:extLst>
            </p:cNvPr>
            <p:cNvSpPr/>
            <p:nvPr/>
          </p:nvSpPr>
          <p:spPr>
            <a:xfrm rot="16200000">
              <a:off x="1729288" y="2305475"/>
              <a:ext cx="120254" cy="302033"/>
            </a:xfrm>
            <a:prstGeom prst="rtTriangle">
              <a:avLst/>
            </a:prstGeom>
            <a:solidFill>
              <a:srgbClr val="FECC00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449" name="Gruppieren 448">
            <a:extLst>
              <a:ext uri="{FF2B5EF4-FFF2-40B4-BE49-F238E27FC236}">
                <a16:creationId xmlns:a16="http://schemas.microsoft.com/office/drawing/2014/main" id="{54F02E7B-F2FF-486C-8856-355CDDFEB6AE}"/>
              </a:ext>
            </a:extLst>
          </p:cNvPr>
          <p:cNvGrpSpPr/>
          <p:nvPr/>
        </p:nvGrpSpPr>
        <p:grpSpPr>
          <a:xfrm>
            <a:off x="456710" y="2105643"/>
            <a:ext cx="314598" cy="409486"/>
            <a:chOff x="1638398" y="2107133"/>
            <a:chExt cx="314598" cy="409486"/>
          </a:xfrm>
        </p:grpSpPr>
        <p:pic>
          <p:nvPicPr>
            <p:cNvPr id="577" name="Grafik 576">
              <a:extLst>
                <a:ext uri="{FF2B5EF4-FFF2-40B4-BE49-F238E27FC236}">
                  <a16:creationId xmlns:a16="http://schemas.microsoft.com/office/drawing/2014/main" id="{911ADB75-DC3B-4C29-964A-1E0DD9D4F46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2996" y="2107133"/>
              <a:ext cx="270000" cy="270000"/>
            </a:xfrm>
            <a:prstGeom prst="rect">
              <a:avLst/>
            </a:prstGeom>
          </p:spPr>
        </p:pic>
        <p:sp>
          <p:nvSpPr>
            <p:cNvPr id="578" name="Rechtwinkliges Dreieck 577">
              <a:extLst>
                <a:ext uri="{FF2B5EF4-FFF2-40B4-BE49-F238E27FC236}">
                  <a16:creationId xmlns:a16="http://schemas.microsoft.com/office/drawing/2014/main" id="{1820C2E7-7636-4DB2-930F-1C2D2FED39B7}"/>
                </a:ext>
              </a:extLst>
            </p:cNvPr>
            <p:cNvSpPr/>
            <p:nvPr/>
          </p:nvSpPr>
          <p:spPr>
            <a:xfrm rot="16200000">
              <a:off x="1729288" y="2305475"/>
              <a:ext cx="120254" cy="302033"/>
            </a:xfrm>
            <a:prstGeom prst="rtTriangle">
              <a:avLst/>
            </a:prstGeom>
            <a:solidFill>
              <a:srgbClr val="FECC00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579" name="Gruppieren 578">
            <a:extLst>
              <a:ext uri="{FF2B5EF4-FFF2-40B4-BE49-F238E27FC236}">
                <a16:creationId xmlns:a16="http://schemas.microsoft.com/office/drawing/2014/main" id="{D9A6ADA1-58C5-428E-B621-C85A55BEDDE2}"/>
              </a:ext>
            </a:extLst>
          </p:cNvPr>
          <p:cNvGrpSpPr/>
          <p:nvPr/>
        </p:nvGrpSpPr>
        <p:grpSpPr>
          <a:xfrm>
            <a:off x="468512" y="2114433"/>
            <a:ext cx="314598" cy="409486"/>
            <a:chOff x="1638398" y="2107133"/>
            <a:chExt cx="314598" cy="409486"/>
          </a:xfrm>
        </p:grpSpPr>
        <p:pic>
          <p:nvPicPr>
            <p:cNvPr id="580" name="Grafik 579">
              <a:extLst>
                <a:ext uri="{FF2B5EF4-FFF2-40B4-BE49-F238E27FC236}">
                  <a16:creationId xmlns:a16="http://schemas.microsoft.com/office/drawing/2014/main" id="{1455F7F8-F61B-4457-9365-A28E198308A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2996" y="2107133"/>
              <a:ext cx="270000" cy="270000"/>
            </a:xfrm>
            <a:prstGeom prst="rect">
              <a:avLst/>
            </a:prstGeom>
          </p:spPr>
        </p:pic>
        <p:sp>
          <p:nvSpPr>
            <p:cNvPr id="581" name="Rechtwinkliges Dreieck 580">
              <a:extLst>
                <a:ext uri="{FF2B5EF4-FFF2-40B4-BE49-F238E27FC236}">
                  <a16:creationId xmlns:a16="http://schemas.microsoft.com/office/drawing/2014/main" id="{157C742C-A501-4608-9694-20BF709DE791}"/>
                </a:ext>
              </a:extLst>
            </p:cNvPr>
            <p:cNvSpPr/>
            <p:nvPr/>
          </p:nvSpPr>
          <p:spPr>
            <a:xfrm rot="16200000">
              <a:off x="1729288" y="2305475"/>
              <a:ext cx="120254" cy="302033"/>
            </a:xfrm>
            <a:prstGeom prst="rtTriangle">
              <a:avLst/>
            </a:prstGeom>
            <a:solidFill>
              <a:srgbClr val="FECC00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582" name="Gruppieren 581">
            <a:extLst>
              <a:ext uri="{FF2B5EF4-FFF2-40B4-BE49-F238E27FC236}">
                <a16:creationId xmlns:a16="http://schemas.microsoft.com/office/drawing/2014/main" id="{D0799AFF-133A-415A-B39A-8FDFB3782411}"/>
              </a:ext>
            </a:extLst>
          </p:cNvPr>
          <p:cNvGrpSpPr/>
          <p:nvPr/>
        </p:nvGrpSpPr>
        <p:grpSpPr>
          <a:xfrm>
            <a:off x="459723" y="2114128"/>
            <a:ext cx="314598" cy="409486"/>
            <a:chOff x="1638398" y="2107133"/>
            <a:chExt cx="314598" cy="409486"/>
          </a:xfrm>
        </p:grpSpPr>
        <p:pic>
          <p:nvPicPr>
            <p:cNvPr id="583" name="Grafik 582">
              <a:extLst>
                <a:ext uri="{FF2B5EF4-FFF2-40B4-BE49-F238E27FC236}">
                  <a16:creationId xmlns:a16="http://schemas.microsoft.com/office/drawing/2014/main" id="{54C822D0-7D72-41D9-97EC-3902184F2CDD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2996" y="2107133"/>
              <a:ext cx="270000" cy="270000"/>
            </a:xfrm>
            <a:prstGeom prst="rect">
              <a:avLst/>
            </a:prstGeom>
          </p:spPr>
        </p:pic>
        <p:sp>
          <p:nvSpPr>
            <p:cNvPr id="584" name="Rechtwinkliges Dreieck 583">
              <a:extLst>
                <a:ext uri="{FF2B5EF4-FFF2-40B4-BE49-F238E27FC236}">
                  <a16:creationId xmlns:a16="http://schemas.microsoft.com/office/drawing/2014/main" id="{00B66B1C-AE2B-415A-A9D2-9CD8740751E3}"/>
                </a:ext>
              </a:extLst>
            </p:cNvPr>
            <p:cNvSpPr/>
            <p:nvPr/>
          </p:nvSpPr>
          <p:spPr>
            <a:xfrm rot="16200000">
              <a:off x="1729288" y="2305475"/>
              <a:ext cx="120254" cy="302033"/>
            </a:xfrm>
            <a:prstGeom prst="rtTriangle">
              <a:avLst/>
            </a:prstGeom>
            <a:solidFill>
              <a:srgbClr val="FECC00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585" name="Gruppieren 584">
            <a:extLst>
              <a:ext uri="{FF2B5EF4-FFF2-40B4-BE49-F238E27FC236}">
                <a16:creationId xmlns:a16="http://schemas.microsoft.com/office/drawing/2014/main" id="{9D4BE463-BA44-496B-B232-69EB44837F9F}"/>
              </a:ext>
            </a:extLst>
          </p:cNvPr>
          <p:cNvGrpSpPr/>
          <p:nvPr/>
        </p:nvGrpSpPr>
        <p:grpSpPr>
          <a:xfrm>
            <a:off x="469071" y="2116794"/>
            <a:ext cx="314598" cy="409486"/>
            <a:chOff x="1638398" y="2107133"/>
            <a:chExt cx="314598" cy="409486"/>
          </a:xfrm>
        </p:grpSpPr>
        <p:pic>
          <p:nvPicPr>
            <p:cNvPr id="586" name="Grafik 585">
              <a:extLst>
                <a:ext uri="{FF2B5EF4-FFF2-40B4-BE49-F238E27FC236}">
                  <a16:creationId xmlns:a16="http://schemas.microsoft.com/office/drawing/2014/main" id="{91CAAC68-F5FF-4A07-BE21-38CEE3A14020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2996" y="2107133"/>
              <a:ext cx="270000" cy="270000"/>
            </a:xfrm>
            <a:prstGeom prst="rect">
              <a:avLst/>
            </a:prstGeom>
          </p:spPr>
        </p:pic>
        <p:sp>
          <p:nvSpPr>
            <p:cNvPr id="587" name="Rechtwinkliges Dreieck 586">
              <a:extLst>
                <a:ext uri="{FF2B5EF4-FFF2-40B4-BE49-F238E27FC236}">
                  <a16:creationId xmlns:a16="http://schemas.microsoft.com/office/drawing/2014/main" id="{2797B864-D000-4D32-AC25-39B478D36C03}"/>
                </a:ext>
              </a:extLst>
            </p:cNvPr>
            <p:cNvSpPr/>
            <p:nvPr/>
          </p:nvSpPr>
          <p:spPr>
            <a:xfrm rot="16200000">
              <a:off x="1729288" y="2305475"/>
              <a:ext cx="120254" cy="302033"/>
            </a:xfrm>
            <a:prstGeom prst="rtTriangle">
              <a:avLst/>
            </a:prstGeom>
            <a:solidFill>
              <a:srgbClr val="FECC00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588" name="Gruppieren 587">
            <a:extLst>
              <a:ext uri="{FF2B5EF4-FFF2-40B4-BE49-F238E27FC236}">
                <a16:creationId xmlns:a16="http://schemas.microsoft.com/office/drawing/2014/main" id="{C7A74E35-16BF-4729-A02C-3524F47B3AB0}"/>
              </a:ext>
            </a:extLst>
          </p:cNvPr>
          <p:cNvGrpSpPr/>
          <p:nvPr/>
        </p:nvGrpSpPr>
        <p:grpSpPr>
          <a:xfrm>
            <a:off x="454464" y="2101913"/>
            <a:ext cx="314598" cy="409486"/>
            <a:chOff x="1638398" y="2107133"/>
            <a:chExt cx="314598" cy="409486"/>
          </a:xfrm>
        </p:grpSpPr>
        <p:pic>
          <p:nvPicPr>
            <p:cNvPr id="589" name="Grafik 588">
              <a:extLst>
                <a:ext uri="{FF2B5EF4-FFF2-40B4-BE49-F238E27FC236}">
                  <a16:creationId xmlns:a16="http://schemas.microsoft.com/office/drawing/2014/main" id="{3352FAE4-677C-4938-9EC6-F5D4D1DC4461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2996" y="2107133"/>
              <a:ext cx="270000" cy="270000"/>
            </a:xfrm>
            <a:prstGeom prst="rect">
              <a:avLst/>
            </a:prstGeom>
          </p:spPr>
        </p:pic>
        <p:sp>
          <p:nvSpPr>
            <p:cNvPr id="590" name="Rechtwinkliges Dreieck 589">
              <a:extLst>
                <a:ext uri="{FF2B5EF4-FFF2-40B4-BE49-F238E27FC236}">
                  <a16:creationId xmlns:a16="http://schemas.microsoft.com/office/drawing/2014/main" id="{DAD8885F-4F67-4CF2-B771-2037B119B0D9}"/>
                </a:ext>
              </a:extLst>
            </p:cNvPr>
            <p:cNvSpPr/>
            <p:nvPr/>
          </p:nvSpPr>
          <p:spPr>
            <a:xfrm rot="16200000">
              <a:off x="1729288" y="2305475"/>
              <a:ext cx="120254" cy="302033"/>
            </a:xfrm>
            <a:prstGeom prst="rtTriangle">
              <a:avLst/>
            </a:prstGeom>
            <a:solidFill>
              <a:srgbClr val="FECC00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591" name="Gruppieren 590">
            <a:extLst>
              <a:ext uri="{FF2B5EF4-FFF2-40B4-BE49-F238E27FC236}">
                <a16:creationId xmlns:a16="http://schemas.microsoft.com/office/drawing/2014/main" id="{1C0DE905-3AF9-45CD-9609-DC856F4E64A7}"/>
              </a:ext>
            </a:extLst>
          </p:cNvPr>
          <p:cNvGrpSpPr/>
          <p:nvPr/>
        </p:nvGrpSpPr>
        <p:grpSpPr>
          <a:xfrm>
            <a:off x="464953" y="2102063"/>
            <a:ext cx="314598" cy="409486"/>
            <a:chOff x="1638398" y="2107133"/>
            <a:chExt cx="314598" cy="409486"/>
          </a:xfrm>
        </p:grpSpPr>
        <p:pic>
          <p:nvPicPr>
            <p:cNvPr id="592" name="Grafik 591">
              <a:extLst>
                <a:ext uri="{FF2B5EF4-FFF2-40B4-BE49-F238E27FC236}">
                  <a16:creationId xmlns:a16="http://schemas.microsoft.com/office/drawing/2014/main" id="{8978FB06-3EB7-47B8-A195-01F76C4AB965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2996" y="2107133"/>
              <a:ext cx="270000" cy="270000"/>
            </a:xfrm>
            <a:prstGeom prst="rect">
              <a:avLst/>
            </a:prstGeom>
          </p:spPr>
        </p:pic>
        <p:sp>
          <p:nvSpPr>
            <p:cNvPr id="593" name="Rechtwinkliges Dreieck 592">
              <a:extLst>
                <a:ext uri="{FF2B5EF4-FFF2-40B4-BE49-F238E27FC236}">
                  <a16:creationId xmlns:a16="http://schemas.microsoft.com/office/drawing/2014/main" id="{B0C47CA7-E12E-40A9-920C-5D34CC9A8FD0}"/>
                </a:ext>
              </a:extLst>
            </p:cNvPr>
            <p:cNvSpPr/>
            <p:nvPr/>
          </p:nvSpPr>
          <p:spPr>
            <a:xfrm rot="16200000">
              <a:off x="1729288" y="2305475"/>
              <a:ext cx="120254" cy="302033"/>
            </a:xfrm>
            <a:prstGeom prst="rtTriangle">
              <a:avLst/>
            </a:prstGeom>
            <a:solidFill>
              <a:srgbClr val="FECC00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grpSp>
        <p:nvGrpSpPr>
          <p:cNvPr id="594" name="Gruppieren 593">
            <a:extLst>
              <a:ext uri="{FF2B5EF4-FFF2-40B4-BE49-F238E27FC236}">
                <a16:creationId xmlns:a16="http://schemas.microsoft.com/office/drawing/2014/main" id="{A4E4595F-1BBA-465B-9DD8-5E0794BCAB00}"/>
              </a:ext>
            </a:extLst>
          </p:cNvPr>
          <p:cNvGrpSpPr/>
          <p:nvPr/>
        </p:nvGrpSpPr>
        <p:grpSpPr>
          <a:xfrm>
            <a:off x="448727" y="2096340"/>
            <a:ext cx="314598" cy="409486"/>
            <a:chOff x="1638398" y="2107133"/>
            <a:chExt cx="314598" cy="409486"/>
          </a:xfrm>
        </p:grpSpPr>
        <p:pic>
          <p:nvPicPr>
            <p:cNvPr id="595" name="Grafik 594">
              <a:extLst>
                <a:ext uri="{FF2B5EF4-FFF2-40B4-BE49-F238E27FC236}">
                  <a16:creationId xmlns:a16="http://schemas.microsoft.com/office/drawing/2014/main" id="{F934B9CB-1EDE-4EB3-9857-61C105845F47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2996" y="2107133"/>
              <a:ext cx="270000" cy="270000"/>
            </a:xfrm>
            <a:prstGeom prst="rect">
              <a:avLst/>
            </a:prstGeom>
          </p:spPr>
        </p:pic>
        <p:sp>
          <p:nvSpPr>
            <p:cNvPr id="596" name="Rechtwinkliges Dreieck 595">
              <a:extLst>
                <a:ext uri="{FF2B5EF4-FFF2-40B4-BE49-F238E27FC236}">
                  <a16:creationId xmlns:a16="http://schemas.microsoft.com/office/drawing/2014/main" id="{A7719017-23B2-4A47-9CED-D65585CDD5DE}"/>
                </a:ext>
              </a:extLst>
            </p:cNvPr>
            <p:cNvSpPr/>
            <p:nvPr/>
          </p:nvSpPr>
          <p:spPr>
            <a:xfrm rot="16200000">
              <a:off x="1729288" y="2305475"/>
              <a:ext cx="120254" cy="302033"/>
            </a:xfrm>
            <a:prstGeom prst="rtTriangle">
              <a:avLst/>
            </a:prstGeom>
            <a:solidFill>
              <a:srgbClr val="FECC00"/>
            </a:solidFill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</p:grpSp>
      <p:pic>
        <p:nvPicPr>
          <p:cNvPr id="128" name="Grafik 127">
            <a:extLst>
              <a:ext uri="{FF2B5EF4-FFF2-40B4-BE49-F238E27FC236}">
                <a16:creationId xmlns:a16="http://schemas.microsoft.com/office/drawing/2014/main" id="{152A30C0-C66F-4CFC-8951-30723C9EB46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669" y="2848863"/>
            <a:ext cx="270000" cy="270000"/>
          </a:xfrm>
          <a:prstGeom prst="rect">
            <a:avLst/>
          </a:prstGeom>
        </p:spPr>
      </p:pic>
      <p:pic>
        <p:nvPicPr>
          <p:cNvPr id="129" name="Grafik 128">
            <a:extLst>
              <a:ext uri="{FF2B5EF4-FFF2-40B4-BE49-F238E27FC236}">
                <a16:creationId xmlns:a16="http://schemas.microsoft.com/office/drawing/2014/main" id="{144FCDE7-F6EB-480B-9867-B8073A7EECC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669" y="2850366"/>
            <a:ext cx="270000" cy="270000"/>
          </a:xfrm>
          <a:prstGeom prst="rect">
            <a:avLst/>
          </a:prstGeom>
        </p:spPr>
      </p:pic>
      <p:pic>
        <p:nvPicPr>
          <p:cNvPr id="136" name="Grafik 135">
            <a:extLst>
              <a:ext uri="{FF2B5EF4-FFF2-40B4-BE49-F238E27FC236}">
                <a16:creationId xmlns:a16="http://schemas.microsoft.com/office/drawing/2014/main" id="{B5FB8F23-8C20-4C11-AE09-AA3945293F40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063" y="2850350"/>
            <a:ext cx="270000" cy="270000"/>
          </a:xfrm>
          <a:prstGeom prst="rect">
            <a:avLst/>
          </a:prstGeom>
        </p:spPr>
      </p:pic>
      <p:pic>
        <p:nvPicPr>
          <p:cNvPr id="137" name="Grafik 136">
            <a:extLst>
              <a:ext uri="{FF2B5EF4-FFF2-40B4-BE49-F238E27FC236}">
                <a16:creationId xmlns:a16="http://schemas.microsoft.com/office/drawing/2014/main" id="{4DDB7C8B-E8EE-4FC3-BFB5-87095B18B85A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173" y="2852695"/>
            <a:ext cx="270000" cy="270000"/>
          </a:xfrm>
          <a:prstGeom prst="rect">
            <a:avLst/>
          </a:prstGeom>
        </p:spPr>
      </p:pic>
      <p:pic>
        <p:nvPicPr>
          <p:cNvPr id="138" name="Grafik 137">
            <a:extLst>
              <a:ext uri="{FF2B5EF4-FFF2-40B4-BE49-F238E27FC236}">
                <a16:creationId xmlns:a16="http://schemas.microsoft.com/office/drawing/2014/main" id="{70229CBB-319A-4487-953C-D407817A422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700" y="2853705"/>
            <a:ext cx="270000" cy="270000"/>
          </a:xfrm>
          <a:prstGeom prst="rect">
            <a:avLst/>
          </a:prstGeom>
        </p:spPr>
      </p:pic>
      <p:pic>
        <p:nvPicPr>
          <p:cNvPr id="142" name="Grafik 141">
            <a:extLst>
              <a:ext uri="{FF2B5EF4-FFF2-40B4-BE49-F238E27FC236}">
                <a16:creationId xmlns:a16="http://schemas.microsoft.com/office/drawing/2014/main" id="{EAD57930-71FB-475F-817E-BAB71DB40FD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700" y="2846951"/>
            <a:ext cx="270000" cy="270000"/>
          </a:xfrm>
          <a:prstGeom prst="rect">
            <a:avLst/>
          </a:prstGeom>
        </p:spPr>
      </p:pic>
      <p:pic>
        <p:nvPicPr>
          <p:cNvPr id="144" name="Grafik 143">
            <a:extLst>
              <a:ext uri="{FF2B5EF4-FFF2-40B4-BE49-F238E27FC236}">
                <a16:creationId xmlns:a16="http://schemas.microsoft.com/office/drawing/2014/main" id="{6C184AE8-7794-44FE-AF3C-E9D89DF5947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695" y="2848259"/>
            <a:ext cx="270000" cy="270000"/>
          </a:xfrm>
          <a:prstGeom prst="rect">
            <a:avLst/>
          </a:prstGeom>
        </p:spPr>
      </p:pic>
      <p:pic>
        <p:nvPicPr>
          <p:cNvPr id="145" name="Grafik 144">
            <a:extLst>
              <a:ext uri="{FF2B5EF4-FFF2-40B4-BE49-F238E27FC236}">
                <a16:creationId xmlns:a16="http://schemas.microsoft.com/office/drawing/2014/main" id="{9BEC5130-7FF8-4C5C-A0C4-F7B64615F9A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858" y="2849340"/>
            <a:ext cx="270000" cy="270000"/>
          </a:xfrm>
          <a:prstGeom prst="rect">
            <a:avLst/>
          </a:prstGeom>
        </p:spPr>
      </p:pic>
      <p:pic>
        <p:nvPicPr>
          <p:cNvPr id="146" name="Grafik 145">
            <a:extLst>
              <a:ext uri="{FF2B5EF4-FFF2-40B4-BE49-F238E27FC236}">
                <a16:creationId xmlns:a16="http://schemas.microsoft.com/office/drawing/2014/main" id="{F1204D73-86E5-4B41-8B8C-19C035627A7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173" y="2849324"/>
            <a:ext cx="270000" cy="270000"/>
          </a:xfrm>
          <a:prstGeom prst="rect">
            <a:avLst/>
          </a:prstGeom>
        </p:spPr>
      </p:pic>
      <p:pic>
        <p:nvPicPr>
          <p:cNvPr id="147" name="Grafik 146">
            <a:extLst>
              <a:ext uri="{FF2B5EF4-FFF2-40B4-BE49-F238E27FC236}">
                <a16:creationId xmlns:a16="http://schemas.microsoft.com/office/drawing/2014/main" id="{C272AE82-C530-42A5-8631-CF6A43342BD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173" y="2853255"/>
            <a:ext cx="270000" cy="270000"/>
          </a:xfrm>
          <a:prstGeom prst="rect">
            <a:avLst/>
          </a:prstGeom>
        </p:spPr>
      </p:pic>
      <p:grpSp>
        <p:nvGrpSpPr>
          <p:cNvPr id="148" name="Gruppieren 147">
            <a:extLst>
              <a:ext uri="{FF2B5EF4-FFF2-40B4-BE49-F238E27FC236}">
                <a16:creationId xmlns:a16="http://schemas.microsoft.com/office/drawing/2014/main" id="{CBE03EDE-DAAC-4F32-9E18-A9BCD1C981DA}"/>
              </a:ext>
            </a:extLst>
          </p:cNvPr>
          <p:cNvGrpSpPr/>
          <p:nvPr/>
        </p:nvGrpSpPr>
        <p:grpSpPr>
          <a:xfrm>
            <a:off x="515898" y="3405006"/>
            <a:ext cx="400649" cy="312679"/>
            <a:chOff x="514554" y="3403405"/>
            <a:chExt cx="400649" cy="312679"/>
          </a:xfrm>
        </p:grpSpPr>
        <p:pic>
          <p:nvPicPr>
            <p:cNvPr id="153" name="Grafik 152">
              <a:extLst>
                <a:ext uri="{FF2B5EF4-FFF2-40B4-BE49-F238E27FC236}">
                  <a16:creationId xmlns:a16="http://schemas.microsoft.com/office/drawing/2014/main" id="{8299CF33-2481-49CE-9D24-DE93B78E230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554" y="3403405"/>
              <a:ext cx="270000" cy="270000"/>
            </a:xfrm>
            <a:prstGeom prst="rect">
              <a:avLst/>
            </a:prstGeom>
          </p:spPr>
        </p:pic>
        <p:sp>
          <p:nvSpPr>
            <p:cNvPr id="154" name="Textfeld 153">
              <a:extLst>
                <a:ext uri="{FF2B5EF4-FFF2-40B4-BE49-F238E27FC236}">
                  <a16:creationId xmlns:a16="http://schemas.microsoft.com/office/drawing/2014/main" id="{CEDEF90C-CD06-481D-AF2D-0DE0EB5049A0}"/>
                </a:ext>
              </a:extLst>
            </p:cNvPr>
            <p:cNvSpPr txBox="1"/>
            <p:nvPr/>
          </p:nvSpPr>
          <p:spPr>
            <a:xfrm>
              <a:off x="582001" y="3500640"/>
              <a:ext cx="33320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dirty="0"/>
                <a:t>IN</a:t>
              </a:r>
              <a:endParaRPr lang="de-AT" sz="800" dirty="0"/>
            </a:p>
          </p:txBody>
        </p:sp>
      </p:grpSp>
      <p:grpSp>
        <p:nvGrpSpPr>
          <p:cNvPr id="155" name="Gruppieren 154">
            <a:extLst>
              <a:ext uri="{FF2B5EF4-FFF2-40B4-BE49-F238E27FC236}">
                <a16:creationId xmlns:a16="http://schemas.microsoft.com/office/drawing/2014/main" id="{DA3CF651-90B0-423F-A90A-B68E996018B2}"/>
              </a:ext>
            </a:extLst>
          </p:cNvPr>
          <p:cNvGrpSpPr/>
          <p:nvPr/>
        </p:nvGrpSpPr>
        <p:grpSpPr>
          <a:xfrm>
            <a:off x="513669" y="3405006"/>
            <a:ext cx="400649" cy="312679"/>
            <a:chOff x="514554" y="3403405"/>
            <a:chExt cx="400649" cy="312679"/>
          </a:xfrm>
        </p:grpSpPr>
        <p:pic>
          <p:nvPicPr>
            <p:cNvPr id="156" name="Grafik 155">
              <a:extLst>
                <a:ext uri="{FF2B5EF4-FFF2-40B4-BE49-F238E27FC236}">
                  <a16:creationId xmlns:a16="http://schemas.microsoft.com/office/drawing/2014/main" id="{8613892F-D5F0-42ED-BD3E-6179BB5B4F5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554" y="3403405"/>
              <a:ext cx="270000" cy="270000"/>
            </a:xfrm>
            <a:prstGeom prst="rect">
              <a:avLst/>
            </a:prstGeom>
          </p:spPr>
        </p:pic>
        <p:sp>
          <p:nvSpPr>
            <p:cNvPr id="157" name="Textfeld 156">
              <a:extLst>
                <a:ext uri="{FF2B5EF4-FFF2-40B4-BE49-F238E27FC236}">
                  <a16:creationId xmlns:a16="http://schemas.microsoft.com/office/drawing/2014/main" id="{B0B87C99-478D-454B-93F9-B76773DA99EC}"/>
                </a:ext>
              </a:extLst>
            </p:cNvPr>
            <p:cNvSpPr txBox="1"/>
            <p:nvPr/>
          </p:nvSpPr>
          <p:spPr>
            <a:xfrm>
              <a:off x="582001" y="3500640"/>
              <a:ext cx="33320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dirty="0"/>
                <a:t>IN</a:t>
              </a:r>
              <a:endParaRPr lang="de-AT" sz="800" dirty="0"/>
            </a:p>
          </p:txBody>
        </p:sp>
      </p:grpSp>
      <p:grpSp>
        <p:nvGrpSpPr>
          <p:cNvPr id="158" name="Gruppieren 157">
            <a:extLst>
              <a:ext uri="{FF2B5EF4-FFF2-40B4-BE49-F238E27FC236}">
                <a16:creationId xmlns:a16="http://schemas.microsoft.com/office/drawing/2014/main" id="{8B72C156-A630-4266-838B-664801523FC9}"/>
              </a:ext>
            </a:extLst>
          </p:cNvPr>
          <p:cNvGrpSpPr/>
          <p:nvPr/>
        </p:nvGrpSpPr>
        <p:grpSpPr>
          <a:xfrm>
            <a:off x="514554" y="3405006"/>
            <a:ext cx="400649" cy="312679"/>
            <a:chOff x="514554" y="3403405"/>
            <a:chExt cx="400649" cy="312679"/>
          </a:xfrm>
        </p:grpSpPr>
        <p:pic>
          <p:nvPicPr>
            <p:cNvPr id="159" name="Grafik 158">
              <a:extLst>
                <a:ext uri="{FF2B5EF4-FFF2-40B4-BE49-F238E27FC236}">
                  <a16:creationId xmlns:a16="http://schemas.microsoft.com/office/drawing/2014/main" id="{C6B4CCD4-818E-4389-9818-E1E767AB1A5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554" y="3403405"/>
              <a:ext cx="270000" cy="270000"/>
            </a:xfrm>
            <a:prstGeom prst="rect">
              <a:avLst/>
            </a:prstGeom>
          </p:spPr>
        </p:pic>
        <p:sp>
          <p:nvSpPr>
            <p:cNvPr id="160" name="Textfeld 159">
              <a:extLst>
                <a:ext uri="{FF2B5EF4-FFF2-40B4-BE49-F238E27FC236}">
                  <a16:creationId xmlns:a16="http://schemas.microsoft.com/office/drawing/2014/main" id="{4734559F-E95F-44C7-8EF3-5C06E8E4B490}"/>
                </a:ext>
              </a:extLst>
            </p:cNvPr>
            <p:cNvSpPr txBox="1"/>
            <p:nvPr/>
          </p:nvSpPr>
          <p:spPr>
            <a:xfrm>
              <a:off x="582001" y="3500640"/>
              <a:ext cx="33320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dirty="0"/>
                <a:t>IN</a:t>
              </a:r>
              <a:endParaRPr lang="de-AT" sz="800" dirty="0"/>
            </a:p>
          </p:txBody>
        </p:sp>
      </p:grpSp>
      <p:grpSp>
        <p:nvGrpSpPr>
          <p:cNvPr id="161" name="Gruppieren 160">
            <a:extLst>
              <a:ext uri="{FF2B5EF4-FFF2-40B4-BE49-F238E27FC236}">
                <a16:creationId xmlns:a16="http://schemas.microsoft.com/office/drawing/2014/main" id="{E66C51A9-4BA6-4D79-B1A2-BBB11AFF56FD}"/>
              </a:ext>
            </a:extLst>
          </p:cNvPr>
          <p:cNvGrpSpPr/>
          <p:nvPr/>
        </p:nvGrpSpPr>
        <p:grpSpPr>
          <a:xfrm>
            <a:off x="513669" y="3405006"/>
            <a:ext cx="400649" cy="312679"/>
            <a:chOff x="514554" y="3403405"/>
            <a:chExt cx="400649" cy="312679"/>
          </a:xfrm>
        </p:grpSpPr>
        <p:pic>
          <p:nvPicPr>
            <p:cNvPr id="162" name="Grafik 161">
              <a:extLst>
                <a:ext uri="{FF2B5EF4-FFF2-40B4-BE49-F238E27FC236}">
                  <a16:creationId xmlns:a16="http://schemas.microsoft.com/office/drawing/2014/main" id="{CFD90B36-9339-4816-925E-70142CC1B9B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554" y="3403405"/>
              <a:ext cx="270000" cy="270000"/>
            </a:xfrm>
            <a:prstGeom prst="rect">
              <a:avLst/>
            </a:prstGeom>
          </p:spPr>
        </p:pic>
        <p:sp>
          <p:nvSpPr>
            <p:cNvPr id="163" name="Textfeld 162">
              <a:extLst>
                <a:ext uri="{FF2B5EF4-FFF2-40B4-BE49-F238E27FC236}">
                  <a16:creationId xmlns:a16="http://schemas.microsoft.com/office/drawing/2014/main" id="{33C2D32D-549E-4058-81EC-18CDEC1A1E10}"/>
                </a:ext>
              </a:extLst>
            </p:cNvPr>
            <p:cNvSpPr txBox="1"/>
            <p:nvPr/>
          </p:nvSpPr>
          <p:spPr>
            <a:xfrm>
              <a:off x="582001" y="3500640"/>
              <a:ext cx="33320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dirty="0"/>
                <a:t>IN</a:t>
              </a:r>
              <a:endParaRPr lang="de-AT" sz="800" dirty="0"/>
            </a:p>
          </p:txBody>
        </p:sp>
      </p:grpSp>
      <p:grpSp>
        <p:nvGrpSpPr>
          <p:cNvPr id="164" name="Gruppieren 163">
            <a:extLst>
              <a:ext uri="{FF2B5EF4-FFF2-40B4-BE49-F238E27FC236}">
                <a16:creationId xmlns:a16="http://schemas.microsoft.com/office/drawing/2014/main" id="{C0770B86-D6E8-42B2-AFDD-F4572666886A}"/>
              </a:ext>
            </a:extLst>
          </p:cNvPr>
          <p:cNvGrpSpPr/>
          <p:nvPr/>
        </p:nvGrpSpPr>
        <p:grpSpPr>
          <a:xfrm>
            <a:off x="515352" y="3404126"/>
            <a:ext cx="400649" cy="312679"/>
            <a:chOff x="514554" y="3403405"/>
            <a:chExt cx="400649" cy="312679"/>
          </a:xfrm>
        </p:grpSpPr>
        <p:pic>
          <p:nvPicPr>
            <p:cNvPr id="165" name="Grafik 164">
              <a:extLst>
                <a:ext uri="{FF2B5EF4-FFF2-40B4-BE49-F238E27FC236}">
                  <a16:creationId xmlns:a16="http://schemas.microsoft.com/office/drawing/2014/main" id="{94C3632A-804D-42CC-A8E3-239714B41D9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554" y="3403405"/>
              <a:ext cx="270000" cy="270000"/>
            </a:xfrm>
            <a:prstGeom prst="rect">
              <a:avLst/>
            </a:prstGeom>
          </p:spPr>
        </p:pic>
        <p:sp>
          <p:nvSpPr>
            <p:cNvPr id="166" name="Textfeld 165">
              <a:extLst>
                <a:ext uri="{FF2B5EF4-FFF2-40B4-BE49-F238E27FC236}">
                  <a16:creationId xmlns:a16="http://schemas.microsoft.com/office/drawing/2014/main" id="{E7083CD7-CB9A-44B1-A573-39AE117EBF1B}"/>
                </a:ext>
              </a:extLst>
            </p:cNvPr>
            <p:cNvSpPr txBox="1"/>
            <p:nvPr/>
          </p:nvSpPr>
          <p:spPr>
            <a:xfrm>
              <a:off x="582001" y="3500640"/>
              <a:ext cx="33320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dirty="0"/>
                <a:t>IN</a:t>
              </a:r>
              <a:endParaRPr lang="de-AT" sz="800" dirty="0"/>
            </a:p>
          </p:txBody>
        </p:sp>
      </p:grpSp>
      <p:grpSp>
        <p:nvGrpSpPr>
          <p:cNvPr id="167" name="Gruppieren 166">
            <a:extLst>
              <a:ext uri="{FF2B5EF4-FFF2-40B4-BE49-F238E27FC236}">
                <a16:creationId xmlns:a16="http://schemas.microsoft.com/office/drawing/2014/main" id="{12C97317-E75F-456B-8F6A-F506CF6339EC}"/>
              </a:ext>
            </a:extLst>
          </p:cNvPr>
          <p:cNvGrpSpPr/>
          <p:nvPr/>
        </p:nvGrpSpPr>
        <p:grpSpPr>
          <a:xfrm>
            <a:off x="513669" y="3403363"/>
            <a:ext cx="400649" cy="312679"/>
            <a:chOff x="514554" y="3403405"/>
            <a:chExt cx="400649" cy="312679"/>
          </a:xfrm>
        </p:grpSpPr>
        <p:pic>
          <p:nvPicPr>
            <p:cNvPr id="168" name="Grafik 167">
              <a:extLst>
                <a:ext uri="{FF2B5EF4-FFF2-40B4-BE49-F238E27FC236}">
                  <a16:creationId xmlns:a16="http://schemas.microsoft.com/office/drawing/2014/main" id="{9B784215-DA50-4CA2-8B6A-8F37920A089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554" y="3403405"/>
              <a:ext cx="270000" cy="270000"/>
            </a:xfrm>
            <a:prstGeom prst="rect">
              <a:avLst/>
            </a:prstGeom>
          </p:spPr>
        </p:pic>
        <p:sp>
          <p:nvSpPr>
            <p:cNvPr id="169" name="Textfeld 168">
              <a:extLst>
                <a:ext uri="{FF2B5EF4-FFF2-40B4-BE49-F238E27FC236}">
                  <a16:creationId xmlns:a16="http://schemas.microsoft.com/office/drawing/2014/main" id="{692F313B-46D5-40D8-B80B-631D8A767A46}"/>
                </a:ext>
              </a:extLst>
            </p:cNvPr>
            <p:cNvSpPr txBox="1"/>
            <p:nvPr/>
          </p:nvSpPr>
          <p:spPr>
            <a:xfrm>
              <a:off x="582001" y="3500640"/>
              <a:ext cx="33320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dirty="0"/>
                <a:t>IN</a:t>
              </a:r>
              <a:endParaRPr lang="de-AT" sz="800" dirty="0"/>
            </a:p>
          </p:txBody>
        </p:sp>
      </p:grpSp>
      <p:grpSp>
        <p:nvGrpSpPr>
          <p:cNvPr id="170" name="Gruppieren 169">
            <a:extLst>
              <a:ext uri="{FF2B5EF4-FFF2-40B4-BE49-F238E27FC236}">
                <a16:creationId xmlns:a16="http://schemas.microsoft.com/office/drawing/2014/main" id="{FA9B32D8-6A54-4AA4-A60A-07DF22DE8B75}"/>
              </a:ext>
            </a:extLst>
          </p:cNvPr>
          <p:cNvGrpSpPr/>
          <p:nvPr/>
        </p:nvGrpSpPr>
        <p:grpSpPr>
          <a:xfrm>
            <a:off x="513669" y="3401616"/>
            <a:ext cx="400649" cy="312679"/>
            <a:chOff x="514554" y="3403405"/>
            <a:chExt cx="400649" cy="312679"/>
          </a:xfrm>
        </p:grpSpPr>
        <p:pic>
          <p:nvPicPr>
            <p:cNvPr id="171" name="Grafik 170">
              <a:extLst>
                <a:ext uri="{FF2B5EF4-FFF2-40B4-BE49-F238E27FC236}">
                  <a16:creationId xmlns:a16="http://schemas.microsoft.com/office/drawing/2014/main" id="{09FB2672-329B-4856-A3CD-25CC6044ADB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554" y="3403405"/>
              <a:ext cx="270000" cy="270000"/>
            </a:xfrm>
            <a:prstGeom prst="rect">
              <a:avLst/>
            </a:prstGeom>
          </p:spPr>
        </p:pic>
        <p:sp>
          <p:nvSpPr>
            <p:cNvPr id="172" name="Textfeld 171">
              <a:extLst>
                <a:ext uri="{FF2B5EF4-FFF2-40B4-BE49-F238E27FC236}">
                  <a16:creationId xmlns:a16="http://schemas.microsoft.com/office/drawing/2014/main" id="{F29C87C2-E661-4766-95AF-EE4DB0C0F329}"/>
                </a:ext>
              </a:extLst>
            </p:cNvPr>
            <p:cNvSpPr txBox="1"/>
            <p:nvPr/>
          </p:nvSpPr>
          <p:spPr>
            <a:xfrm>
              <a:off x="582001" y="3500640"/>
              <a:ext cx="33320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dirty="0"/>
                <a:t>IN</a:t>
              </a:r>
              <a:endParaRPr lang="de-AT" sz="800" dirty="0"/>
            </a:p>
          </p:txBody>
        </p:sp>
      </p:grpSp>
      <p:grpSp>
        <p:nvGrpSpPr>
          <p:cNvPr id="173" name="Gruppieren 172">
            <a:extLst>
              <a:ext uri="{FF2B5EF4-FFF2-40B4-BE49-F238E27FC236}">
                <a16:creationId xmlns:a16="http://schemas.microsoft.com/office/drawing/2014/main" id="{46FC01AE-24F8-44ED-98EB-37323A833666}"/>
              </a:ext>
            </a:extLst>
          </p:cNvPr>
          <p:cNvGrpSpPr/>
          <p:nvPr/>
        </p:nvGrpSpPr>
        <p:grpSpPr>
          <a:xfrm>
            <a:off x="500785" y="3394027"/>
            <a:ext cx="400649" cy="312679"/>
            <a:chOff x="514554" y="3403405"/>
            <a:chExt cx="400649" cy="312679"/>
          </a:xfrm>
        </p:grpSpPr>
        <p:pic>
          <p:nvPicPr>
            <p:cNvPr id="174" name="Grafik 173">
              <a:extLst>
                <a:ext uri="{FF2B5EF4-FFF2-40B4-BE49-F238E27FC236}">
                  <a16:creationId xmlns:a16="http://schemas.microsoft.com/office/drawing/2014/main" id="{CEF3D7A6-15E4-42F7-B94B-5055E596636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554" y="3403405"/>
              <a:ext cx="270000" cy="270000"/>
            </a:xfrm>
            <a:prstGeom prst="rect">
              <a:avLst/>
            </a:prstGeom>
          </p:spPr>
        </p:pic>
        <p:sp>
          <p:nvSpPr>
            <p:cNvPr id="175" name="Textfeld 174">
              <a:extLst>
                <a:ext uri="{FF2B5EF4-FFF2-40B4-BE49-F238E27FC236}">
                  <a16:creationId xmlns:a16="http://schemas.microsoft.com/office/drawing/2014/main" id="{1F2FF09A-2237-4BE6-BD13-46D2705E6745}"/>
                </a:ext>
              </a:extLst>
            </p:cNvPr>
            <p:cNvSpPr txBox="1"/>
            <p:nvPr/>
          </p:nvSpPr>
          <p:spPr>
            <a:xfrm>
              <a:off x="582001" y="3500640"/>
              <a:ext cx="33320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dirty="0"/>
                <a:t>IN</a:t>
              </a:r>
              <a:endParaRPr lang="de-AT" sz="800" dirty="0"/>
            </a:p>
          </p:txBody>
        </p:sp>
      </p:grpSp>
      <p:grpSp>
        <p:nvGrpSpPr>
          <p:cNvPr id="176" name="Gruppieren 175">
            <a:extLst>
              <a:ext uri="{FF2B5EF4-FFF2-40B4-BE49-F238E27FC236}">
                <a16:creationId xmlns:a16="http://schemas.microsoft.com/office/drawing/2014/main" id="{0CFAC320-7DFB-48B5-AF46-02CB5DB172DC}"/>
              </a:ext>
            </a:extLst>
          </p:cNvPr>
          <p:cNvGrpSpPr/>
          <p:nvPr/>
        </p:nvGrpSpPr>
        <p:grpSpPr>
          <a:xfrm>
            <a:off x="510566" y="3401492"/>
            <a:ext cx="400649" cy="312679"/>
            <a:chOff x="514554" y="3403405"/>
            <a:chExt cx="400649" cy="312679"/>
          </a:xfrm>
        </p:grpSpPr>
        <p:pic>
          <p:nvPicPr>
            <p:cNvPr id="177" name="Grafik 176">
              <a:extLst>
                <a:ext uri="{FF2B5EF4-FFF2-40B4-BE49-F238E27FC236}">
                  <a16:creationId xmlns:a16="http://schemas.microsoft.com/office/drawing/2014/main" id="{6DCF4093-AB9C-4C2E-AB9E-019C12EF306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554" y="3403405"/>
              <a:ext cx="270000" cy="270000"/>
            </a:xfrm>
            <a:prstGeom prst="rect">
              <a:avLst/>
            </a:prstGeom>
          </p:spPr>
        </p:pic>
        <p:sp>
          <p:nvSpPr>
            <p:cNvPr id="178" name="Textfeld 177">
              <a:extLst>
                <a:ext uri="{FF2B5EF4-FFF2-40B4-BE49-F238E27FC236}">
                  <a16:creationId xmlns:a16="http://schemas.microsoft.com/office/drawing/2014/main" id="{CDCAFE18-7DED-43EF-9E24-A0D80F568B52}"/>
                </a:ext>
              </a:extLst>
            </p:cNvPr>
            <p:cNvSpPr txBox="1"/>
            <p:nvPr/>
          </p:nvSpPr>
          <p:spPr>
            <a:xfrm>
              <a:off x="582001" y="3500640"/>
              <a:ext cx="33320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dirty="0"/>
                <a:t>IN</a:t>
              </a:r>
              <a:endParaRPr lang="de-AT" sz="800" dirty="0"/>
            </a:p>
          </p:txBody>
        </p:sp>
      </p:grpSp>
      <p:grpSp>
        <p:nvGrpSpPr>
          <p:cNvPr id="179" name="Gruppieren 178">
            <a:extLst>
              <a:ext uri="{FF2B5EF4-FFF2-40B4-BE49-F238E27FC236}">
                <a16:creationId xmlns:a16="http://schemas.microsoft.com/office/drawing/2014/main" id="{2832B483-AC80-406D-8F7A-3207573D77B0}"/>
              </a:ext>
            </a:extLst>
          </p:cNvPr>
          <p:cNvGrpSpPr/>
          <p:nvPr/>
        </p:nvGrpSpPr>
        <p:grpSpPr>
          <a:xfrm>
            <a:off x="510666" y="3952864"/>
            <a:ext cx="376984" cy="325077"/>
            <a:chOff x="510022" y="3951434"/>
            <a:chExt cx="376984" cy="325077"/>
          </a:xfrm>
        </p:grpSpPr>
        <p:pic>
          <p:nvPicPr>
            <p:cNvPr id="186" name="Grafik 185">
              <a:extLst>
                <a:ext uri="{FF2B5EF4-FFF2-40B4-BE49-F238E27FC236}">
                  <a16:creationId xmlns:a16="http://schemas.microsoft.com/office/drawing/2014/main" id="{8364DB67-BBFD-4C45-9ECE-CC97023DCEF6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0022" y="3951434"/>
              <a:ext cx="270000" cy="280589"/>
            </a:xfrm>
            <a:prstGeom prst="rect">
              <a:avLst/>
            </a:prstGeom>
          </p:spPr>
        </p:pic>
        <p:sp>
          <p:nvSpPr>
            <p:cNvPr id="187" name="Textfeld 186">
              <a:extLst>
                <a:ext uri="{FF2B5EF4-FFF2-40B4-BE49-F238E27FC236}">
                  <a16:creationId xmlns:a16="http://schemas.microsoft.com/office/drawing/2014/main" id="{422E0D55-E000-4D07-B587-AC829E78D755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514553" y="4061067"/>
              <a:ext cx="3724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dirty="0"/>
                <a:t>OUT</a:t>
              </a:r>
              <a:endParaRPr lang="de-AT" sz="800" dirty="0"/>
            </a:p>
          </p:txBody>
        </p:sp>
      </p:grpSp>
      <p:grpSp>
        <p:nvGrpSpPr>
          <p:cNvPr id="188" name="Gruppieren 187">
            <a:extLst>
              <a:ext uri="{FF2B5EF4-FFF2-40B4-BE49-F238E27FC236}">
                <a16:creationId xmlns:a16="http://schemas.microsoft.com/office/drawing/2014/main" id="{2063C8A7-83AA-4EC6-9A50-D2643A22170F}"/>
              </a:ext>
            </a:extLst>
          </p:cNvPr>
          <p:cNvGrpSpPr/>
          <p:nvPr/>
        </p:nvGrpSpPr>
        <p:grpSpPr>
          <a:xfrm>
            <a:off x="513669" y="3954735"/>
            <a:ext cx="376984" cy="325077"/>
            <a:chOff x="510022" y="3951434"/>
            <a:chExt cx="376984" cy="325077"/>
          </a:xfrm>
        </p:grpSpPr>
        <p:pic>
          <p:nvPicPr>
            <p:cNvPr id="189" name="Grafik 188">
              <a:extLst>
                <a:ext uri="{FF2B5EF4-FFF2-40B4-BE49-F238E27FC236}">
                  <a16:creationId xmlns:a16="http://schemas.microsoft.com/office/drawing/2014/main" id="{DD075D28-A415-46E8-B2BE-D274DC589D90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0022" y="3951434"/>
              <a:ext cx="270000" cy="280589"/>
            </a:xfrm>
            <a:prstGeom prst="rect">
              <a:avLst/>
            </a:prstGeom>
          </p:spPr>
        </p:pic>
        <p:sp>
          <p:nvSpPr>
            <p:cNvPr id="190" name="Textfeld 189">
              <a:extLst>
                <a:ext uri="{FF2B5EF4-FFF2-40B4-BE49-F238E27FC236}">
                  <a16:creationId xmlns:a16="http://schemas.microsoft.com/office/drawing/2014/main" id="{3E0350A2-7B5B-44F8-A5F0-0D2BD9FCA3F5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514553" y="4061067"/>
              <a:ext cx="3724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dirty="0"/>
                <a:t>OUT</a:t>
              </a:r>
              <a:endParaRPr lang="de-AT" sz="800" dirty="0"/>
            </a:p>
          </p:txBody>
        </p:sp>
      </p:grpSp>
      <p:grpSp>
        <p:nvGrpSpPr>
          <p:cNvPr id="191" name="Gruppieren 190">
            <a:extLst>
              <a:ext uri="{FF2B5EF4-FFF2-40B4-BE49-F238E27FC236}">
                <a16:creationId xmlns:a16="http://schemas.microsoft.com/office/drawing/2014/main" id="{92DD2141-63C7-4B64-A437-3DFD9B831BCB}"/>
              </a:ext>
            </a:extLst>
          </p:cNvPr>
          <p:cNvGrpSpPr/>
          <p:nvPr/>
        </p:nvGrpSpPr>
        <p:grpSpPr>
          <a:xfrm>
            <a:off x="513669" y="3954803"/>
            <a:ext cx="376984" cy="325077"/>
            <a:chOff x="510022" y="3951434"/>
            <a:chExt cx="376984" cy="325077"/>
          </a:xfrm>
        </p:grpSpPr>
        <p:pic>
          <p:nvPicPr>
            <p:cNvPr id="192" name="Grafik 191">
              <a:extLst>
                <a:ext uri="{FF2B5EF4-FFF2-40B4-BE49-F238E27FC236}">
                  <a16:creationId xmlns:a16="http://schemas.microsoft.com/office/drawing/2014/main" id="{7B9E0916-F2E2-4634-AFB5-055C22DF0BE9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0022" y="3951434"/>
              <a:ext cx="270000" cy="280589"/>
            </a:xfrm>
            <a:prstGeom prst="rect">
              <a:avLst/>
            </a:prstGeom>
          </p:spPr>
        </p:pic>
        <p:sp>
          <p:nvSpPr>
            <p:cNvPr id="194" name="Textfeld 193">
              <a:extLst>
                <a:ext uri="{FF2B5EF4-FFF2-40B4-BE49-F238E27FC236}">
                  <a16:creationId xmlns:a16="http://schemas.microsoft.com/office/drawing/2014/main" id="{3A3A9372-4AF7-4B80-8C3F-522AAAB8F020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514553" y="4061067"/>
              <a:ext cx="3724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dirty="0"/>
                <a:t>OUT</a:t>
              </a:r>
              <a:endParaRPr lang="de-AT" sz="800" dirty="0"/>
            </a:p>
          </p:txBody>
        </p:sp>
      </p:grpSp>
      <p:grpSp>
        <p:nvGrpSpPr>
          <p:cNvPr id="196" name="Gruppieren 195">
            <a:extLst>
              <a:ext uri="{FF2B5EF4-FFF2-40B4-BE49-F238E27FC236}">
                <a16:creationId xmlns:a16="http://schemas.microsoft.com/office/drawing/2014/main" id="{0BF7ABD0-DC76-4C46-9385-C09DD3748A5D}"/>
              </a:ext>
            </a:extLst>
          </p:cNvPr>
          <p:cNvGrpSpPr/>
          <p:nvPr/>
        </p:nvGrpSpPr>
        <p:grpSpPr>
          <a:xfrm>
            <a:off x="499407" y="3948049"/>
            <a:ext cx="376984" cy="325077"/>
            <a:chOff x="510022" y="3951434"/>
            <a:chExt cx="376984" cy="325077"/>
          </a:xfrm>
        </p:grpSpPr>
        <p:pic>
          <p:nvPicPr>
            <p:cNvPr id="197" name="Grafik 196">
              <a:extLst>
                <a:ext uri="{FF2B5EF4-FFF2-40B4-BE49-F238E27FC236}">
                  <a16:creationId xmlns:a16="http://schemas.microsoft.com/office/drawing/2014/main" id="{1EA2B719-BFFD-4E4E-83CF-673F36C21AB8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0022" y="3951434"/>
              <a:ext cx="270000" cy="280589"/>
            </a:xfrm>
            <a:prstGeom prst="rect">
              <a:avLst/>
            </a:prstGeom>
          </p:spPr>
        </p:pic>
        <p:sp>
          <p:nvSpPr>
            <p:cNvPr id="198" name="Textfeld 197">
              <a:extLst>
                <a:ext uri="{FF2B5EF4-FFF2-40B4-BE49-F238E27FC236}">
                  <a16:creationId xmlns:a16="http://schemas.microsoft.com/office/drawing/2014/main" id="{FDA3EB49-310B-4500-A5EE-176B2BA376B5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514553" y="4061067"/>
              <a:ext cx="3724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dirty="0"/>
                <a:t>OUT</a:t>
              </a:r>
              <a:endParaRPr lang="de-AT" sz="800" dirty="0"/>
            </a:p>
          </p:txBody>
        </p:sp>
      </p:grpSp>
      <p:grpSp>
        <p:nvGrpSpPr>
          <p:cNvPr id="199" name="Gruppieren 198">
            <a:extLst>
              <a:ext uri="{FF2B5EF4-FFF2-40B4-BE49-F238E27FC236}">
                <a16:creationId xmlns:a16="http://schemas.microsoft.com/office/drawing/2014/main" id="{799CFC14-61A5-43A9-83C9-93673FFC2851}"/>
              </a:ext>
            </a:extLst>
          </p:cNvPr>
          <p:cNvGrpSpPr/>
          <p:nvPr/>
        </p:nvGrpSpPr>
        <p:grpSpPr>
          <a:xfrm>
            <a:off x="518001" y="3949465"/>
            <a:ext cx="376984" cy="325077"/>
            <a:chOff x="510022" y="3951434"/>
            <a:chExt cx="376984" cy="325077"/>
          </a:xfrm>
        </p:grpSpPr>
        <p:pic>
          <p:nvPicPr>
            <p:cNvPr id="200" name="Grafik 199">
              <a:extLst>
                <a:ext uri="{FF2B5EF4-FFF2-40B4-BE49-F238E27FC236}">
                  <a16:creationId xmlns:a16="http://schemas.microsoft.com/office/drawing/2014/main" id="{B3A03A99-7D2F-439A-852D-9B25BB5D3709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0022" y="3951434"/>
              <a:ext cx="270000" cy="280589"/>
            </a:xfrm>
            <a:prstGeom prst="rect">
              <a:avLst/>
            </a:prstGeom>
          </p:spPr>
        </p:pic>
        <p:sp>
          <p:nvSpPr>
            <p:cNvPr id="201" name="Textfeld 200">
              <a:extLst>
                <a:ext uri="{FF2B5EF4-FFF2-40B4-BE49-F238E27FC236}">
                  <a16:creationId xmlns:a16="http://schemas.microsoft.com/office/drawing/2014/main" id="{85B08A4B-ED62-4FAA-A7D2-E1EA4807FDE2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514553" y="4061067"/>
              <a:ext cx="3724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dirty="0"/>
                <a:t>OUT</a:t>
              </a:r>
              <a:endParaRPr lang="de-AT" sz="800" dirty="0"/>
            </a:p>
          </p:txBody>
        </p:sp>
      </p:grpSp>
      <p:grpSp>
        <p:nvGrpSpPr>
          <p:cNvPr id="202" name="Gruppieren 201">
            <a:extLst>
              <a:ext uri="{FF2B5EF4-FFF2-40B4-BE49-F238E27FC236}">
                <a16:creationId xmlns:a16="http://schemas.microsoft.com/office/drawing/2014/main" id="{5733E519-A522-48C2-A859-1B4220EF909C}"/>
              </a:ext>
            </a:extLst>
          </p:cNvPr>
          <p:cNvGrpSpPr/>
          <p:nvPr/>
        </p:nvGrpSpPr>
        <p:grpSpPr>
          <a:xfrm>
            <a:off x="510774" y="3942945"/>
            <a:ext cx="376984" cy="325077"/>
            <a:chOff x="510022" y="3951434"/>
            <a:chExt cx="376984" cy="325077"/>
          </a:xfrm>
        </p:grpSpPr>
        <p:pic>
          <p:nvPicPr>
            <p:cNvPr id="203" name="Grafik 202">
              <a:extLst>
                <a:ext uri="{FF2B5EF4-FFF2-40B4-BE49-F238E27FC236}">
                  <a16:creationId xmlns:a16="http://schemas.microsoft.com/office/drawing/2014/main" id="{7BCC0D57-6BEA-4DAC-9DF6-B783371E30AD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0022" y="3951434"/>
              <a:ext cx="270000" cy="280589"/>
            </a:xfrm>
            <a:prstGeom prst="rect">
              <a:avLst/>
            </a:prstGeom>
          </p:spPr>
        </p:pic>
        <p:sp>
          <p:nvSpPr>
            <p:cNvPr id="204" name="Textfeld 203">
              <a:extLst>
                <a:ext uri="{FF2B5EF4-FFF2-40B4-BE49-F238E27FC236}">
                  <a16:creationId xmlns:a16="http://schemas.microsoft.com/office/drawing/2014/main" id="{D103F32D-9718-4F24-811E-D4D50DE47404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514553" y="4061067"/>
              <a:ext cx="3724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dirty="0"/>
                <a:t>OUT</a:t>
              </a:r>
              <a:endParaRPr lang="de-AT" sz="800" dirty="0"/>
            </a:p>
          </p:txBody>
        </p:sp>
      </p:grpSp>
      <p:grpSp>
        <p:nvGrpSpPr>
          <p:cNvPr id="205" name="Gruppieren 204">
            <a:extLst>
              <a:ext uri="{FF2B5EF4-FFF2-40B4-BE49-F238E27FC236}">
                <a16:creationId xmlns:a16="http://schemas.microsoft.com/office/drawing/2014/main" id="{B8B13951-3B28-4F52-A88B-232256C6C8EE}"/>
              </a:ext>
            </a:extLst>
          </p:cNvPr>
          <p:cNvGrpSpPr/>
          <p:nvPr/>
        </p:nvGrpSpPr>
        <p:grpSpPr>
          <a:xfrm>
            <a:off x="512114" y="3942979"/>
            <a:ext cx="376984" cy="325077"/>
            <a:chOff x="510022" y="3951434"/>
            <a:chExt cx="376984" cy="325077"/>
          </a:xfrm>
        </p:grpSpPr>
        <p:pic>
          <p:nvPicPr>
            <p:cNvPr id="206" name="Grafik 205">
              <a:extLst>
                <a:ext uri="{FF2B5EF4-FFF2-40B4-BE49-F238E27FC236}">
                  <a16:creationId xmlns:a16="http://schemas.microsoft.com/office/drawing/2014/main" id="{2AC52908-CC8C-438B-A782-95133CD1685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0022" y="3951434"/>
              <a:ext cx="270000" cy="280589"/>
            </a:xfrm>
            <a:prstGeom prst="rect">
              <a:avLst/>
            </a:prstGeom>
          </p:spPr>
        </p:pic>
        <p:sp>
          <p:nvSpPr>
            <p:cNvPr id="207" name="Textfeld 206">
              <a:extLst>
                <a:ext uri="{FF2B5EF4-FFF2-40B4-BE49-F238E27FC236}">
                  <a16:creationId xmlns:a16="http://schemas.microsoft.com/office/drawing/2014/main" id="{306A3ED3-E243-41A8-B989-403D2291BAD3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514553" y="4061067"/>
              <a:ext cx="3724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dirty="0"/>
                <a:t>OUT</a:t>
              </a:r>
              <a:endParaRPr lang="de-AT" sz="800" dirty="0"/>
            </a:p>
          </p:txBody>
        </p:sp>
      </p:grpSp>
      <p:grpSp>
        <p:nvGrpSpPr>
          <p:cNvPr id="208" name="Gruppieren 207">
            <a:extLst>
              <a:ext uri="{FF2B5EF4-FFF2-40B4-BE49-F238E27FC236}">
                <a16:creationId xmlns:a16="http://schemas.microsoft.com/office/drawing/2014/main" id="{3F523A18-7FF4-43C6-992A-1946768BC0B9}"/>
              </a:ext>
            </a:extLst>
          </p:cNvPr>
          <p:cNvGrpSpPr/>
          <p:nvPr/>
        </p:nvGrpSpPr>
        <p:grpSpPr>
          <a:xfrm>
            <a:off x="512168" y="3946226"/>
            <a:ext cx="376984" cy="325077"/>
            <a:chOff x="510022" y="3951434"/>
            <a:chExt cx="376984" cy="325077"/>
          </a:xfrm>
        </p:grpSpPr>
        <p:pic>
          <p:nvPicPr>
            <p:cNvPr id="209" name="Grafik 208">
              <a:extLst>
                <a:ext uri="{FF2B5EF4-FFF2-40B4-BE49-F238E27FC236}">
                  <a16:creationId xmlns:a16="http://schemas.microsoft.com/office/drawing/2014/main" id="{076B1F33-CF35-4297-8E3D-086955F79F1E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0022" y="3951434"/>
              <a:ext cx="270000" cy="280589"/>
            </a:xfrm>
            <a:prstGeom prst="rect">
              <a:avLst/>
            </a:prstGeom>
          </p:spPr>
        </p:pic>
        <p:sp>
          <p:nvSpPr>
            <p:cNvPr id="210" name="Textfeld 209">
              <a:extLst>
                <a:ext uri="{FF2B5EF4-FFF2-40B4-BE49-F238E27FC236}">
                  <a16:creationId xmlns:a16="http://schemas.microsoft.com/office/drawing/2014/main" id="{94C56F58-7560-4659-B49E-DDC55C3463B8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514553" y="4061067"/>
              <a:ext cx="3724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dirty="0"/>
                <a:t>OUT</a:t>
              </a:r>
              <a:endParaRPr lang="de-AT" sz="800" dirty="0"/>
            </a:p>
          </p:txBody>
        </p:sp>
      </p:grpSp>
      <p:grpSp>
        <p:nvGrpSpPr>
          <p:cNvPr id="211" name="Gruppieren 210">
            <a:extLst>
              <a:ext uri="{FF2B5EF4-FFF2-40B4-BE49-F238E27FC236}">
                <a16:creationId xmlns:a16="http://schemas.microsoft.com/office/drawing/2014/main" id="{14AE6905-09C4-4BBC-9CDF-6A31E8CD776F}"/>
              </a:ext>
            </a:extLst>
          </p:cNvPr>
          <p:cNvGrpSpPr/>
          <p:nvPr/>
        </p:nvGrpSpPr>
        <p:grpSpPr>
          <a:xfrm>
            <a:off x="514553" y="3954871"/>
            <a:ext cx="376984" cy="325077"/>
            <a:chOff x="510022" y="3951434"/>
            <a:chExt cx="376984" cy="325077"/>
          </a:xfrm>
        </p:grpSpPr>
        <p:pic>
          <p:nvPicPr>
            <p:cNvPr id="212" name="Grafik 211">
              <a:extLst>
                <a:ext uri="{FF2B5EF4-FFF2-40B4-BE49-F238E27FC236}">
                  <a16:creationId xmlns:a16="http://schemas.microsoft.com/office/drawing/2014/main" id="{198341B3-2F88-4C3C-861F-0D8D70665533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0022" y="3951434"/>
              <a:ext cx="270000" cy="280589"/>
            </a:xfrm>
            <a:prstGeom prst="rect">
              <a:avLst/>
            </a:prstGeom>
          </p:spPr>
        </p:pic>
        <p:sp>
          <p:nvSpPr>
            <p:cNvPr id="213" name="Textfeld 212">
              <a:extLst>
                <a:ext uri="{FF2B5EF4-FFF2-40B4-BE49-F238E27FC236}">
                  <a16:creationId xmlns:a16="http://schemas.microsoft.com/office/drawing/2014/main" id="{E906335D-AE82-4AF1-9CD2-5E4492984D54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514553" y="4061067"/>
              <a:ext cx="37245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800" dirty="0"/>
                <a:t>OUT</a:t>
              </a:r>
              <a:endParaRPr lang="de-AT" sz="800" dirty="0"/>
            </a:p>
          </p:txBody>
        </p:sp>
      </p:grpSp>
      <p:pic>
        <p:nvPicPr>
          <p:cNvPr id="214" name="Grafik 213">
            <a:extLst>
              <a:ext uri="{FF2B5EF4-FFF2-40B4-BE49-F238E27FC236}">
                <a16:creationId xmlns:a16="http://schemas.microsoft.com/office/drawing/2014/main" id="{14A26855-CC39-4581-89E1-E3ED73209E7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700" y="4506415"/>
            <a:ext cx="270000" cy="270000"/>
          </a:xfrm>
          <a:prstGeom prst="rect">
            <a:avLst/>
          </a:prstGeom>
        </p:spPr>
      </p:pic>
      <p:pic>
        <p:nvPicPr>
          <p:cNvPr id="215" name="Grafik 214">
            <a:extLst>
              <a:ext uri="{FF2B5EF4-FFF2-40B4-BE49-F238E27FC236}">
                <a16:creationId xmlns:a16="http://schemas.microsoft.com/office/drawing/2014/main" id="{B5539D1E-3C23-4830-911F-E04F63A503B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700" y="4509756"/>
            <a:ext cx="270000" cy="270000"/>
          </a:xfrm>
          <a:prstGeom prst="rect">
            <a:avLst/>
          </a:prstGeom>
        </p:spPr>
      </p:pic>
      <p:pic>
        <p:nvPicPr>
          <p:cNvPr id="216" name="Grafik 215">
            <a:extLst>
              <a:ext uri="{FF2B5EF4-FFF2-40B4-BE49-F238E27FC236}">
                <a16:creationId xmlns:a16="http://schemas.microsoft.com/office/drawing/2014/main" id="{B5D95164-AA0C-42FB-9A21-3A0E0D169AE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669" y="4499874"/>
            <a:ext cx="270000" cy="270000"/>
          </a:xfrm>
          <a:prstGeom prst="rect">
            <a:avLst/>
          </a:prstGeom>
        </p:spPr>
      </p:pic>
      <p:pic>
        <p:nvPicPr>
          <p:cNvPr id="217" name="Grafik 216">
            <a:extLst>
              <a:ext uri="{FF2B5EF4-FFF2-40B4-BE49-F238E27FC236}">
                <a16:creationId xmlns:a16="http://schemas.microsoft.com/office/drawing/2014/main" id="{537DA7B2-1307-4966-859D-D42CD587109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669" y="4504006"/>
            <a:ext cx="270000" cy="270000"/>
          </a:xfrm>
          <a:prstGeom prst="rect">
            <a:avLst/>
          </a:prstGeom>
        </p:spPr>
      </p:pic>
      <p:pic>
        <p:nvPicPr>
          <p:cNvPr id="218" name="Grafik 217">
            <a:extLst>
              <a:ext uri="{FF2B5EF4-FFF2-40B4-BE49-F238E27FC236}">
                <a16:creationId xmlns:a16="http://schemas.microsoft.com/office/drawing/2014/main" id="{A2986671-56EA-47B8-BCA2-ECA7D6E06CB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173" y="4504006"/>
            <a:ext cx="270000" cy="270000"/>
          </a:xfrm>
          <a:prstGeom prst="rect">
            <a:avLst/>
          </a:prstGeom>
        </p:spPr>
      </p:pic>
      <p:pic>
        <p:nvPicPr>
          <p:cNvPr id="219" name="Grafik 218">
            <a:extLst>
              <a:ext uri="{FF2B5EF4-FFF2-40B4-BE49-F238E27FC236}">
                <a16:creationId xmlns:a16="http://schemas.microsoft.com/office/drawing/2014/main" id="{6EAA6805-6995-4622-A61C-C7EF308B84D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677" y="4506415"/>
            <a:ext cx="270000" cy="270000"/>
          </a:xfrm>
          <a:prstGeom prst="rect">
            <a:avLst/>
          </a:prstGeom>
        </p:spPr>
      </p:pic>
      <p:pic>
        <p:nvPicPr>
          <p:cNvPr id="220" name="Grafik 219">
            <a:extLst>
              <a:ext uri="{FF2B5EF4-FFF2-40B4-BE49-F238E27FC236}">
                <a16:creationId xmlns:a16="http://schemas.microsoft.com/office/drawing/2014/main" id="{47E4963B-4C69-47C4-9AD5-B25A4101C74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641" y="4507402"/>
            <a:ext cx="270000" cy="270000"/>
          </a:xfrm>
          <a:prstGeom prst="rect">
            <a:avLst/>
          </a:prstGeom>
        </p:spPr>
      </p:pic>
      <p:pic>
        <p:nvPicPr>
          <p:cNvPr id="221" name="Grafik 220">
            <a:extLst>
              <a:ext uri="{FF2B5EF4-FFF2-40B4-BE49-F238E27FC236}">
                <a16:creationId xmlns:a16="http://schemas.microsoft.com/office/drawing/2014/main" id="{F4464685-07DA-4F75-9863-32D9F31DFD8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515" y="4516787"/>
            <a:ext cx="270000" cy="270000"/>
          </a:xfrm>
          <a:prstGeom prst="rect">
            <a:avLst/>
          </a:prstGeom>
        </p:spPr>
      </p:pic>
      <p:pic>
        <p:nvPicPr>
          <p:cNvPr id="222" name="Grafik 221">
            <a:extLst>
              <a:ext uri="{FF2B5EF4-FFF2-40B4-BE49-F238E27FC236}">
                <a16:creationId xmlns:a16="http://schemas.microsoft.com/office/drawing/2014/main" id="{F461164C-DD0B-4CE2-BEED-EA0A208855E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695" y="4501864"/>
            <a:ext cx="270000" cy="270000"/>
          </a:xfrm>
          <a:prstGeom prst="rect">
            <a:avLst/>
          </a:prstGeom>
        </p:spPr>
      </p:pic>
      <p:pic>
        <p:nvPicPr>
          <p:cNvPr id="223" name="Grafik 222">
            <a:extLst>
              <a:ext uri="{FF2B5EF4-FFF2-40B4-BE49-F238E27FC236}">
                <a16:creationId xmlns:a16="http://schemas.microsoft.com/office/drawing/2014/main" id="{94CE4546-6065-4C09-8EC4-9E123E8F4C7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983" y="4512236"/>
            <a:ext cx="270000" cy="270000"/>
          </a:xfrm>
          <a:prstGeom prst="rect">
            <a:avLst/>
          </a:prstGeom>
        </p:spPr>
      </p:pic>
      <p:pic>
        <p:nvPicPr>
          <p:cNvPr id="224" name="Grafik 223">
            <a:extLst>
              <a:ext uri="{FF2B5EF4-FFF2-40B4-BE49-F238E27FC236}">
                <a16:creationId xmlns:a16="http://schemas.microsoft.com/office/drawing/2014/main" id="{A58CB487-834F-4DF1-8121-2DE95DF1BDD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56" y="4512236"/>
            <a:ext cx="270000" cy="270000"/>
          </a:xfrm>
          <a:prstGeom prst="rect">
            <a:avLst/>
          </a:prstGeom>
        </p:spPr>
      </p:pic>
      <p:pic>
        <p:nvPicPr>
          <p:cNvPr id="225" name="Grafik 224">
            <a:extLst>
              <a:ext uri="{FF2B5EF4-FFF2-40B4-BE49-F238E27FC236}">
                <a16:creationId xmlns:a16="http://schemas.microsoft.com/office/drawing/2014/main" id="{7E444BDE-E164-44CD-BC97-57E1F019793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375" y="4513428"/>
            <a:ext cx="270000" cy="270000"/>
          </a:xfrm>
          <a:prstGeom prst="rect">
            <a:avLst/>
          </a:prstGeom>
        </p:spPr>
      </p:pic>
      <p:pic>
        <p:nvPicPr>
          <p:cNvPr id="226" name="Grafik 225">
            <a:extLst>
              <a:ext uri="{FF2B5EF4-FFF2-40B4-BE49-F238E27FC236}">
                <a16:creationId xmlns:a16="http://schemas.microsoft.com/office/drawing/2014/main" id="{17E5D24E-BA87-494B-8F0E-E535873B9DC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715" y="4515214"/>
            <a:ext cx="270000" cy="270000"/>
          </a:xfrm>
          <a:prstGeom prst="rect">
            <a:avLst/>
          </a:prstGeom>
        </p:spPr>
      </p:pic>
      <p:pic>
        <p:nvPicPr>
          <p:cNvPr id="227" name="Grafik 226">
            <a:extLst>
              <a:ext uri="{FF2B5EF4-FFF2-40B4-BE49-F238E27FC236}">
                <a16:creationId xmlns:a16="http://schemas.microsoft.com/office/drawing/2014/main" id="{9A0F425A-A7D2-4C6B-8220-9897473665A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037" y="4506370"/>
            <a:ext cx="270000" cy="270000"/>
          </a:xfrm>
          <a:prstGeom prst="rect">
            <a:avLst/>
          </a:prstGeom>
        </p:spPr>
      </p:pic>
      <p:pic>
        <p:nvPicPr>
          <p:cNvPr id="228" name="Grafik 227">
            <a:extLst>
              <a:ext uri="{FF2B5EF4-FFF2-40B4-BE49-F238E27FC236}">
                <a16:creationId xmlns:a16="http://schemas.microsoft.com/office/drawing/2014/main" id="{CBBD5575-B0E3-4F79-9B70-21A16AA3845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695" y="4509756"/>
            <a:ext cx="270000" cy="270000"/>
          </a:xfrm>
          <a:prstGeom prst="rect">
            <a:avLst/>
          </a:prstGeom>
        </p:spPr>
      </p:pic>
      <p:pic>
        <p:nvPicPr>
          <p:cNvPr id="229" name="Grafik 228">
            <a:extLst>
              <a:ext uri="{FF2B5EF4-FFF2-40B4-BE49-F238E27FC236}">
                <a16:creationId xmlns:a16="http://schemas.microsoft.com/office/drawing/2014/main" id="{6557A4EB-CD31-4785-A253-AB2495D71E6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928" y="4528277"/>
            <a:ext cx="270000" cy="270000"/>
          </a:xfrm>
          <a:prstGeom prst="rect">
            <a:avLst/>
          </a:prstGeom>
        </p:spPr>
      </p:pic>
      <p:pic>
        <p:nvPicPr>
          <p:cNvPr id="230" name="Grafik 229">
            <a:extLst>
              <a:ext uri="{FF2B5EF4-FFF2-40B4-BE49-F238E27FC236}">
                <a16:creationId xmlns:a16="http://schemas.microsoft.com/office/drawing/2014/main" id="{78EFA119-245C-43EF-BEA5-FF1CA3815E1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390" y="4509751"/>
            <a:ext cx="270000" cy="270000"/>
          </a:xfrm>
          <a:prstGeom prst="rect">
            <a:avLst/>
          </a:prstGeom>
        </p:spPr>
      </p:pic>
      <p:pic>
        <p:nvPicPr>
          <p:cNvPr id="231" name="Grafik 230">
            <a:extLst>
              <a:ext uri="{FF2B5EF4-FFF2-40B4-BE49-F238E27FC236}">
                <a16:creationId xmlns:a16="http://schemas.microsoft.com/office/drawing/2014/main" id="{2F2128C4-9914-436F-9FDA-5152B659484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689" y="4521755"/>
            <a:ext cx="270000" cy="270000"/>
          </a:xfrm>
          <a:prstGeom prst="rect">
            <a:avLst/>
          </a:prstGeom>
        </p:spPr>
      </p:pic>
      <p:pic>
        <p:nvPicPr>
          <p:cNvPr id="232" name="Grafik 231">
            <a:extLst>
              <a:ext uri="{FF2B5EF4-FFF2-40B4-BE49-F238E27FC236}">
                <a16:creationId xmlns:a16="http://schemas.microsoft.com/office/drawing/2014/main" id="{39CA06E8-5C17-4BB1-99D8-7267313B932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215" y="4523273"/>
            <a:ext cx="270000" cy="270000"/>
          </a:xfrm>
          <a:prstGeom prst="rect">
            <a:avLst/>
          </a:prstGeom>
        </p:spPr>
      </p:pic>
      <p:pic>
        <p:nvPicPr>
          <p:cNvPr id="233" name="Grafik 232">
            <a:extLst>
              <a:ext uri="{FF2B5EF4-FFF2-40B4-BE49-F238E27FC236}">
                <a16:creationId xmlns:a16="http://schemas.microsoft.com/office/drawing/2014/main" id="{AC51B395-0AB4-4C12-8D2C-2C129473907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535" y="4532828"/>
            <a:ext cx="270000" cy="270000"/>
          </a:xfrm>
          <a:prstGeom prst="rect">
            <a:avLst/>
          </a:prstGeom>
        </p:spPr>
      </p:pic>
      <p:pic>
        <p:nvPicPr>
          <p:cNvPr id="235" name="Grafik 234">
            <a:extLst>
              <a:ext uri="{FF2B5EF4-FFF2-40B4-BE49-F238E27FC236}">
                <a16:creationId xmlns:a16="http://schemas.microsoft.com/office/drawing/2014/main" id="{7B003522-DB93-4533-A95D-D576EBBFD31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943" y="4524936"/>
            <a:ext cx="270000" cy="270000"/>
          </a:xfrm>
          <a:prstGeom prst="rect">
            <a:avLst/>
          </a:prstGeom>
        </p:spPr>
      </p:pic>
      <p:pic>
        <p:nvPicPr>
          <p:cNvPr id="236" name="Grafik 235">
            <a:extLst>
              <a:ext uri="{FF2B5EF4-FFF2-40B4-BE49-F238E27FC236}">
                <a16:creationId xmlns:a16="http://schemas.microsoft.com/office/drawing/2014/main" id="{1B7C5D35-86E1-4592-8B02-FD10C361F6D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186" y="5066472"/>
            <a:ext cx="270000" cy="270000"/>
          </a:xfrm>
          <a:prstGeom prst="rect">
            <a:avLst/>
          </a:prstGeom>
        </p:spPr>
      </p:pic>
      <p:pic>
        <p:nvPicPr>
          <p:cNvPr id="237" name="Grafik 236">
            <a:extLst>
              <a:ext uri="{FF2B5EF4-FFF2-40B4-BE49-F238E27FC236}">
                <a16:creationId xmlns:a16="http://schemas.microsoft.com/office/drawing/2014/main" id="{9D04854C-122F-4306-9BF4-24CDCD74D11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695" y="5068450"/>
            <a:ext cx="270000" cy="270000"/>
          </a:xfrm>
          <a:prstGeom prst="rect">
            <a:avLst/>
          </a:prstGeom>
        </p:spPr>
      </p:pic>
      <p:pic>
        <p:nvPicPr>
          <p:cNvPr id="238" name="Grafik 237">
            <a:extLst>
              <a:ext uri="{FF2B5EF4-FFF2-40B4-BE49-F238E27FC236}">
                <a16:creationId xmlns:a16="http://schemas.microsoft.com/office/drawing/2014/main" id="{1CB9A7C6-E6EE-4820-8ADA-06A10C832F4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284" y="5068229"/>
            <a:ext cx="270000" cy="270000"/>
          </a:xfrm>
          <a:prstGeom prst="rect">
            <a:avLst/>
          </a:prstGeom>
        </p:spPr>
      </p:pic>
      <p:pic>
        <p:nvPicPr>
          <p:cNvPr id="239" name="Grafik 238">
            <a:extLst>
              <a:ext uri="{FF2B5EF4-FFF2-40B4-BE49-F238E27FC236}">
                <a16:creationId xmlns:a16="http://schemas.microsoft.com/office/drawing/2014/main" id="{56DAC148-8AA0-486A-9058-15A165FEB3E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309" y="5078936"/>
            <a:ext cx="270000" cy="270000"/>
          </a:xfrm>
          <a:prstGeom prst="rect">
            <a:avLst/>
          </a:prstGeom>
        </p:spPr>
      </p:pic>
      <p:pic>
        <p:nvPicPr>
          <p:cNvPr id="240" name="Grafik 239">
            <a:extLst>
              <a:ext uri="{FF2B5EF4-FFF2-40B4-BE49-F238E27FC236}">
                <a16:creationId xmlns:a16="http://schemas.microsoft.com/office/drawing/2014/main" id="{955B9224-D097-418A-9F07-8BF8E3DEEB7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008" y="5071731"/>
            <a:ext cx="270000" cy="270000"/>
          </a:xfrm>
          <a:prstGeom prst="rect">
            <a:avLst/>
          </a:prstGeom>
        </p:spPr>
      </p:pic>
      <p:pic>
        <p:nvPicPr>
          <p:cNvPr id="241" name="Grafik 240">
            <a:extLst>
              <a:ext uri="{FF2B5EF4-FFF2-40B4-BE49-F238E27FC236}">
                <a16:creationId xmlns:a16="http://schemas.microsoft.com/office/drawing/2014/main" id="{9CB6C2CB-E11A-46AA-9166-68C52241C2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25" y="5063622"/>
            <a:ext cx="270000" cy="270000"/>
          </a:xfrm>
          <a:prstGeom prst="rect">
            <a:avLst/>
          </a:prstGeom>
        </p:spPr>
      </p:pic>
      <p:pic>
        <p:nvPicPr>
          <p:cNvPr id="242" name="Grafik 241">
            <a:extLst>
              <a:ext uri="{FF2B5EF4-FFF2-40B4-BE49-F238E27FC236}">
                <a16:creationId xmlns:a16="http://schemas.microsoft.com/office/drawing/2014/main" id="{8878B546-660F-4BE8-903D-2A50AACC22D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25" y="5064873"/>
            <a:ext cx="270000" cy="270000"/>
          </a:xfrm>
          <a:prstGeom prst="rect">
            <a:avLst/>
          </a:prstGeom>
        </p:spPr>
      </p:pic>
      <p:pic>
        <p:nvPicPr>
          <p:cNvPr id="243" name="Grafik 242">
            <a:extLst>
              <a:ext uri="{FF2B5EF4-FFF2-40B4-BE49-F238E27FC236}">
                <a16:creationId xmlns:a16="http://schemas.microsoft.com/office/drawing/2014/main" id="{F7452D9F-193E-43BE-ACE1-A0A4E57F06E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911" y="5071366"/>
            <a:ext cx="270000" cy="270000"/>
          </a:xfrm>
          <a:prstGeom prst="rect">
            <a:avLst/>
          </a:prstGeom>
        </p:spPr>
      </p:pic>
      <p:pic>
        <p:nvPicPr>
          <p:cNvPr id="244" name="Grafik 243">
            <a:extLst>
              <a:ext uri="{FF2B5EF4-FFF2-40B4-BE49-F238E27FC236}">
                <a16:creationId xmlns:a16="http://schemas.microsoft.com/office/drawing/2014/main" id="{A509CDAE-026F-418B-BC7C-3C4DB704011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119" y="5068909"/>
            <a:ext cx="270000" cy="270000"/>
          </a:xfrm>
          <a:prstGeom prst="rect">
            <a:avLst/>
          </a:prstGeom>
        </p:spPr>
      </p:pic>
      <p:pic>
        <p:nvPicPr>
          <p:cNvPr id="245" name="Grafik 244">
            <a:extLst>
              <a:ext uri="{FF2B5EF4-FFF2-40B4-BE49-F238E27FC236}">
                <a16:creationId xmlns:a16="http://schemas.microsoft.com/office/drawing/2014/main" id="{54E3C7CC-683E-4569-866B-66A157C6AA2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325" y="5064873"/>
            <a:ext cx="270000" cy="270000"/>
          </a:xfrm>
          <a:prstGeom prst="rect">
            <a:avLst/>
          </a:prstGeom>
        </p:spPr>
      </p:pic>
      <p:pic>
        <p:nvPicPr>
          <p:cNvPr id="247" name="Grafik 246">
            <a:extLst>
              <a:ext uri="{FF2B5EF4-FFF2-40B4-BE49-F238E27FC236}">
                <a16:creationId xmlns:a16="http://schemas.microsoft.com/office/drawing/2014/main" id="{1244044B-CBEE-42D3-8F59-6275E8214F3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66081" y="5598296"/>
            <a:ext cx="342731" cy="368300"/>
          </a:xfrm>
          <a:prstGeom prst="rect">
            <a:avLst/>
          </a:prstGeom>
        </p:spPr>
      </p:pic>
      <p:pic>
        <p:nvPicPr>
          <p:cNvPr id="248" name="Grafik 247">
            <a:extLst>
              <a:ext uri="{FF2B5EF4-FFF2-40B4-BE49-F238E27FC236}">
                <a16:creationId xmlns:a16="http://schemas.microsoft.com/office/drawing/2014/main" id="{51B67257-4A7F-43F7-B335-A2C22ACF156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85268" y="5598085"/>
            <a:ext cx="342731" cy="368300"/>
          </a:xfrm>
          <a:prstGeom prst="rect">
            <a:avLst/>
          </a:prstGeom>
        </p:spPr>
      </p:pic>
      <p:pic>
        <p:nvPicPr>
          <p:cNvPr id="249" name="Grafik 248">
            <a:extLst>
              <a:ext uri="{FF2B5EF4-FFF2-40B4-BE49-F238E27FC236}">
                <a16:creationId xmlns:a16="http://schemas.microsoft.com/office/drawing/2014/main" id="{88BF361F-CDFB-41D9-AB3A-E1C6FF04382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85268" y="5599553"/>
            <a:ext cx="342731" cy="368300"/>
          </a:xfrm>
          <a:prstGeom prst="rect">
            <a:avLst/>
          </a:prstGeom>
        </p:spPr>
      </p:pic>
      <p:pic>
        <p:nvPicPr>
          <p:cNvPr id="250" name="Grafik 249">
            <a:extLst>
              <a:ext uri="{FF2B5EF4-FFF2-40B4-BE49-F238E27FC236}">
                <a16:creationId xmlns:a16="http://schemas.microsoft.com/office/drawing/2014/main" id="{166A7829-127C-4A45-97AC-31743A49294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5400000">
            <a:off x="526375" y="6179612"/>
            <a:ext cx="260872" cy="360000"/>
          </a:xfrm>
          <a:prstGeom prst="rect">
            <a:avLst/>
          </a:prstGeom>
        </p:spPr>
      </p:pic>
      <p:pic>
        <p:nvPicPr>
          <p:cNvPr id="251" name="Grafik 250">
            <a:extLst>
              <a:ext uri="{FF2B5EF4-FFF2-40B4-BE49-F238E27FC236}">
                <a16:creationId xmlns:a16="http://schemas.microsoft.com/office/drawing/2014/main" id="{C9D1CB1B-B09E-45D3-9717-18999D3F267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5400000">
            <a:off x="542889" y="6182998"/>
            <a:ext cx="260872" cy="360000"/>
          </a:xfrm>
          <a:prstGeom prst="rect">
            <a:avLst/>
          </a:prstGeom>
        </p:spPr>
      </p:pic>
      <p:pic>
        <p:nvPicPr>
          <p:cNvPr id="252" name="Grafik 251">
            <a:extLst>
              <a:ext uri="{FF2B5EF4-FFF2-40B4-BE49-F238E27FC236}">
                <a16:creationId xmlns:a16="http://schemas.microsoft.com/office/drawing/2014/main" id="{8990504E-779F-4F07-90E4-945CC49A998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5400000">
            <a:off x="562674" y="6180987"/>
            <a:ext cx="260872" cy="360000"/>
          </a:xfrm>
          <a:prstGeom prst="rect">
            <a:avLst/>
          </a:prstGeom>
        </p:spPr>
      </p:pic>
      <p:pic>
        <p:nvPicPr>
          <p:cNvPr id="253" name="Grafik 252">
            <a:extLst>
              <a:ext uri="{FF2B5EF4-FFF2-40B4-BE49-F238E27FC236}">
                <a16:creationId xmlns:a16="http://schemas.microsoft.com/office/drawing/2014/main" id="{E9379B91-C703-442C-9B7C-6AC923F4DAA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5400000">
            <a:off x="562674" y="6183187"/>
            <a:ext cx="260872" cy="360000"/>
          </a:xfrm>
          <a:prstGeom prst="rect">
            <a:avLst/>
          </a:prstGeom>
        </p:spPr>
      </p:pic>
      <p:pic>
        <p:nvPicPr>
          <p:cNvPr id="254" name="Grafik 253">
            <a:extLst>
              <a:ext uri="{FF2B5EF4-FFF2-40B4-BE49-F238E27FC236}">
                <a16:creationId xmlns:a16="http://schemas.microsoft.com/office/drawing/2014/main" id="{053FCD3F-2978-45DF-9CF7-2D54A84151E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5400000">
            <a:off x="565955" y="6184184"/>
            <a:ext cx="260872" cy="360000"/>
          </a:xfrm>
          <a:prstGeom prst="rect">
            <a:avLst/>
          </a:prstGeom>
        </p:spPr>
      </p:pic>
      <p:pic>
        <p:nvPicPr>
          <p:cNvPr id="255" name="Grafik 254">
            <a:extLst>
              <a:ext uri="{FF2B5EF4-FFF2-40B4-BE49-F238E27FC236}">
                <a16:creationId xmlns:a16="http://schemas.microsoft.com/office/drawing/2014/main" id="{FA9A454F-5C11-4BA8-B193-E7D95FB4D3E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5400000">
            <a:off x="565126" y="6191558"/>
            <a:ext cx="260872" cy="360000"/>
          </a:xfrm>
          <a:prstGeom prst="rect">
            <a:avLst/>
          </a:prstGeom>
        </p:spPr>
      </p:pic>
      <p:pic>
        <p:nvPicPr>
          <p:cNvPr id="256" name="Grafik 255">
            <a:extLst>
              <a:ext uri="{FF2B5EF4-FFF2-40B4-BE49-F238E27FC236}">
                <a16:creationId xmlns:a16="http://schemas.microsoft.com/office/drawing/2014/main" id="{7605FB79-4049-46A0-BD02-774F009E2AD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5400000">
            <a:off x="568466" y="6203116"/>
            <a:ext cx="260872" cy="360000"/>
          </a:xfrm>
          <a:prstGeom prst="rect">
            <a:avLst/>
          </a:prstGeom>
        </p:spPr>
      </p:pic>
      <p:pic>
        <p:nvPicPr>
          <p:cNvPr id="260" name="Grafik 259">
            <a:extLst>
              <a:ext uri="{FF2B5EF4-FFF2-40B4-BE49-F238E27FC236}">
                <a16:creationId xmlns:a16="http://schemas.microsoft.com/office/drawing/2014/main" id="{0170563F-E5A8-4119-AB86-79FC43053475}"/>
              </a:ext>
            </a:extLst>
          </p:cNvPr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486" t="25057" r="9965" b="25966"/>
          <a:stretch/>
        </p:blipFill>
        <p:spPr>
          <a:xfrm>
            <a:off x="226514" y="127539"/>
            <a:ext cx="3221644" cy="73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261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8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85</Words>
  <Application>Microsoft Office PowerPoint</Application>
  <PresentationFormat>Breitbild</PresentationFormat>
  <Paragraphs>75</Paragraphs>
  <Slides>2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 </vt:lpstr>
      <vt:lpstr>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Manhart Philip</dc:creator>
  <cp:lastModifiedBy>Zisser Jasmin</cp:lastModifiedBy>
  <cp:revision>29</cp:revision>
  <dcterms:created xsi:type="dcterms:W3CDTF">2016-07-15T10:04:00Z</dcterms:created>
  <dcterms:modified xsi:type="dcterms:W3CDTF">2018-12-19T09:54:07Z</dcterms:modified>
</cp:coreProperties>
</file>